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64" r:id="rId4"/>
    <p:sldId id="258" r:id="rId5"/>
    <p:sldId id="259" r:id="rId6"/>
    <p:sldId id="260" r:id="rId7"/>
    <p:sldId id="261" r:id="rId8"/>
    <p:sldId id="262" r:id="rId9"/>
    <p:sldId id="263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8D1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7" d="100"/>
          <a:sy n="77" d="100"/>
        </p:scale>
        <p:origin x="498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EB1263-BCD0-412D-BF9C-AA3B035BEF9F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6FE6ED-686B-4B5A-BEC8-5D27A0DAF8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0379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26244" y="6199334"/>
            <a:ext cx="4027155" cy="365125"/>
          </a:xfrm>
        </p:spPr>
        <p:txBody>
          <a:bodyPr/>
          <a:lstStyle/>
          <a:p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145172"/>
            <a:ext cx="9144000" cy="2194806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440352"/>
            <a:ext cx="9144000" cy="1281461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2892D-3DAE-458A-A7C5-987DE8A6B76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-1"/>
            <a:ext cx="12192000" cy="2008577"/>
          </a:xfrm>
          <a:prstGeom prst="rect">
            <a:avLst/>
          </a:prstGeom>
          <a:solidFill>
            <a:srgbClr val="F68D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 userDrawn="1"/>
        </p:nvSpPr>
        <p:spPr>
          <a:xfrm>
            <a:off x="454660" y="185419"/>
            <a:ext cx="1635760" cy="1635760"/>
          </a:xfrm>
          <a:prstGeom prst="ellipse">
            <a:avLst/>
          </a:prstGeom>
          <a:solidFill>
            <a:schemeClr val="bg1"/>
          </a:solidFill>
          <a:ln w="403225">
            <a:solidFill>
              <a:srgbClr val="F68D1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/>
          <p:cNvGrpSpPr/>
          <p:nvPr userDrawn="1"/>
        </p:nvGrpSpPr>
        <p:grpSpPr>
          <a:xfrm>
            <a:off x="0" y="2006599"/>
            <a:ext cx="12192000" cy="45719"/>
            <a:chOff x="623452" y="1690688"/>
            <a:chExt cx="10945095" cy="83127"/>
          </a:xfrm>
        </p:grpSpPr>
        <p:sp>
          <p:nvSpPr>
            <p:cNvPr id="12" name="Rectangle 11"/>
            <p:cNvSpPr/>
            <p:nvPr userDrawn="1"/>
          </p:nvSpPr>
          <p:spPr>
            <a:xfrm>
              <a:off x="623452" y="1690688"/>
              <a:ext cx="2189019" cy="83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 userDrawn="1"/>
          </p:nvSpPr>
          <p:spPr>
            <a:xfrm>
              <a:off x="2812471" y="1690688"/>
              <a:ext cx="2189019" cy="8312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 userDrawn="1"/>
          </p:nvSpPr>
          <p:spPr>
            <a:xfrm>
              <a:off x="5001490" y="1690688"/>
              <a:ext cx="2189019" cy="83127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 userDrawn="1"/>
          </p:nvSpPr>
          <p:spPr>
            <a:xfrm>
              <a:off x="7190509" y="1690688"/>
              <a:ext cx="2189019" cy="83127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9379528" y="1690688"/>
              <a:ext cx="2189019" cy="83127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2" name="TextBox 21"/>
          <p:cNvSpPr txBox="1"/>
          <p:nvPr userDrawn="1"/>
        </p:nvSpPr>
        <p:spPr>
          <a:xfrm>
            <a:off x="4281393" y="6120286"/>
            <a:ext cx="4693593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sk-SK" sz="1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Fakulta sociálnych vied Univerzita sv. Cyrila a Metoda v Trnave</a:t>
            </a:r>
            <a:endParaRPr lang="en-US" sz="14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/>
            <a:r>
              <a:rPr lang="sk-SK" sz="1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Pracovisko: Bučianska 4/A,</a:t>
            </a:r>
            <a:r>
              <a:rPr lang="sk-SK" sz="1400" baseline="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Trnava</a:t>
            </a:r>
            <a:endParaRPr lang="en-US" sz="1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5" name="Footer Placeholder 5"/>
          <p:cNvSpPr txBox="1">
            <a:spLocks/>
          </p:cNvSpPr>
          <p:nvPr userDrawn="1"/>
        </p:nvSpPr>
        <p:spPr>
          <a:xfrm>
            <a:off x="8388237" y="1318566"/>
            <a:ext cx="2965563" cy="28179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6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www.</a:t>
            </a:r>
            <a:r>
              <a:rPr lang="sk-SK" sz="16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fsv.ucm.sk</a:t>
            </a:r>
            <a:endParaRPr lang="en-US" sz="16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20" name="Obrázok 1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59325" y="532532"/>
            <a:ext cx="1020553" cy="987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6360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3/4 One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B414B-76D4-4233-89DE-995F329B8D1B}" type="datetime1">
              <a:rPr lang="en-US" smtClean="0"/>
              <a:t>10/19/2020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2892D-3DAE-458A-A7C5-987DE8A6B76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1062182" y="1808164"/>
            <a:ext cx="7091362" cy="419096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grpSp>
        <p:nvGrpSpPr>
          <p:cNvPr id="9" name="Group 8"/>
          <p:cNvGrpSpPr/>
          <p:nvPr userDrawn="1"/>
        </p:nvGrpSpPr>
        <p:grpSpPr>
          <a:xfrm>
            <a:off x="0" y="1690688"/>
            <a:ext cx="12192000" cy="45719"/>
            <a:chOff x="623452" y="1690688"/>
            <a:chExt cx="10945095" cy="83127"/>
          </a:xfrm>
        </p:grpSpPr>
        <p:sp>
          <p:nvSpPr>
            <p:cNvPr id="10" name="Rectangle 9"/>
            <p:cNvSpPr/>
            <p:nvPr userDrawn="1"/>
          </p:nvSpPr>
          <p:spPr>
            <a:xfrm>
              <a:off x="623452" y="1690688"/>
              <a:ext cx="2189019" cy="83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2812471" y="1690688"/>
              <a:ext cx="2189019" cy="8312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5001490" y="1690688"/>
              <a:ext cx="2189019" cy="83127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 userDrawn="1"/>
          </p:nvSpPr>
          <p:spPr>
            <a:xfrm>
              <a:off x="7190509" y="1690688"/>
              <a:ext cx="2189019" cy="83127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 userDrawn="1"/>
          </p:nvSpPr>
          <p:spPr>
            <a:xfrm>
              <a:off x="9379528" y="1690688"/>
              <a:ext cx="2189019" cy="83127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Rectangle 15"/>
          <p:cNvSpPr/>
          <p:nvPr userDrawn="1"/>
        </p:nvSpPr>
        <p:spPr>
          <a:xfrm>
            <a:off x="0" y="6721475"/>
            <a:ext cx="12192000" cy="136524"/>
          </a:xfrm>
          <a:prstGeom prst="rect">
            <a:avLst/>
          </a:prstGeom>
          <a:solidFill>
            <a:srgbClr val="F68D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8669030" y="1808164"/>
            <a:ext cx="2684770" cy="4190964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21" name="TextBox 20"/>
          <p:cNvSpPr txBox="1"/>
          <p:nvPr userDrawn="1"/>
        </p:nvSpPr>
        <p:spPr>
          <a:xfrm>
            <a:off x="4281388" y="6120286"/>
            <a:ext cx="4693593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sk-SK" sz="1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Fakulta sociálnych vied Univerzita sv. Cyrila a Metoda v Trnave</a:t>
            </a:r>
            <a:endParaRPr lang="en-US" sz="14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/>
            <a:r>
              <a:rPr lang="sk-SK" sz="1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Pracovisko: Bučianska 4/A,</a:t>
            </a:r>
            <a:r>
              <a:rPr lang="sk-SK" sz="1400" baseline="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Trnava</a:t>
            </a:r>
            <a:endParaRPr lang="en-US" sz="1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2" name="Footer Placeholder 5"/>
          <p:cNvSpPr txBox="1">
            <a:spLocks/>
          </p:cNvSpPr>
          <p:nvPr userDrawn="1"/>
        </p:nvSpPr>
        <p:spPr>
          <a:xfrm>
            <a:off x="8388237" y="1318566"/>
            <a:ext cx="2965563" cy="28179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600" dirty="0" smtClean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www.</a:t>
            </a:r>
            <a:r>
              <a:rPr lang="sk-SK" sz="1600" dirty="0" smtClean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fsv.ucm.sk</a:t>
            </a:r>
            <a:endParaRPr lang="en-US" sz="1600" dirty="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304844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3884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3/4 Two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B414B-76D4-4233-89DE-995F329B8D1B}" type="datetime1">
              <a:rPr lang="en-US" smtClean="0"/>
              <a:t>10/19/2020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2892D-3DAE-458A-A7C5-987DE8A6B76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1062182" y="1808163"/>
            <a:ext cx="7091362" cy="40973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grpSp>
        <p:nvGrpSpPr>
          <p:cNvPr id="9" name="Group 8"/>
          <p:cNvGrpSpPr/>
          <p:nvPr userDrawn="1"/>
        </p:nvGrpSpPr>
        <p:grpSpPr>
          <a:xfrm>
            <a:off x="0" y="1690688"/>
            <a:ext cx="12192000" cy="45719"/>
            <a:chOff x="623452" y="1690688"/>
            <a:chExt cx="10945095" cy="83127"/>
          </a:xfrm>
        </p:grpSpPr>
        <p:sp>
          <p:nvSpPr>
            <p:cNvPr id="10" name="Rectangle 9"/>
            <p:cNvSpPr/>
            <p:nvPr userDrawn="1"/>
          </p:nvSpPr>
          <p:spPr>
            <a:xfrm>
              <a:off x="623452" y="1690688"/>
              <a:ext cx="2189019" cy="83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2812471" y="1690688"/>
              <a:ext cx="2189019" cy="8312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5001490" y="1690688"/>
              <a:ext cx="2189019" cy="83127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 userDrawn="1"/>
          </p:nvSpPr>
          <p:spPr>
            <a:xfrm>
              <a:off x="7190509" y="1690688"/>
              <a:ext cx="2189019" cy="83127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 userDrawn="1"/>
          </p:nvSpPr>
          <p:spPr>
            <a:xfrm>
              <a:off x="9379528" y="1690688"/>
              <a:ext cx="2189019" cy="83127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Rectangle 15"/>
          <p:cNvSpPr/>
          <p:nvPr userDrawn="1"/>
        </p:nvSpPr>
        <p:spPr>
          <a:xfrm>
            <a:off x="0" y="6721475"/>
            <a:ext cx="12192000" cy="136524"/>
          </a:xfrm>
          <a:prstGeom prst="rect">
            <a:avLst/>
          </a:prstGeom>
          <a:solidFill>
            <a:srgbClr val="F68D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Picture Placeholder 17"/>
          <p:cNvSpPr>
            <a:spLocks noGrp="1" noChangeAspect="1"/>
          </p:cNvSpPr>
          <p:nvPr>
            <p:ph type="pic" sz="quarter" idx="14"/>
          </p:nvPr>
        </p:nvSpPr>
        <p:spPr>
          <a:xfrm>
            <a:off x="8669030" y="1808163"/>
            <a:ext cx="2684770" cy="1965325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19" name="Picture Placeholder 17"/>
          <p:cNvSpPr>
            <a:spLocks noGrp="1" noChangeAspect="1"/>
          </p:cNvSpPr>
          <p:nvPr>
            <p:ph type="pic" sz="quarter" idx="15"/>
          </p:nvPr>
        </p:nvSpPr>
        <p:spPr>
          <a:xfrm>
            <a:off x="8669030" y="3936828"/>
            <a:ext cx="2684770" cy="1965325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23" name="TextBox 22"/>
          <p:cNvSpPr txBox="1"/>
          <p:nvPr userDrawn="1"/>
        </p:nvSpPr>
        <p:spPr>
          <a:xfrm>
            <a:off x="4281388" y="6120286"/>
            <a:ext cx="4693593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sk-SK" sz="1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Fakulta sociálnych vied Univerzita sv. Cyrila a Metoda v Trnave</a:t>
            </a:r>
            <a:endParaRPr lang="en-US" sz="14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/>
            <a:r>
              <a:rPr lang="sk-SK" sz="1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Pracovisko: Bučianska 4/A,</a:t>
            </a:r>
            <a:r>
              <a:rPr lang="sk-SK" sz="1400" baseline="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Trnava</a:t>
            </a:r>
            <a:endParaRPr lang="en-US" sz="1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4" name="Footer Placeholder 5"/>
          <p:cNvSpPr txBox="1">
            <a:spLocks/>
          </p:cNvSpPr>
          <p:nvPr userDrawn="1"/>
        </p:nvSpPr>
        <p:spPr>
          <a:xfrm>
            <a:off x="8388237" y="1318566"/>
            <a:ext cx="2965563" cy="28179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600" dirty="0" smtClean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www.</a:t>
            </a:r>
            <a:r>
              <a:rPr lang="sk-SK" sz="1600" dirty="0" smtClean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fsv.ucm.sk</a:t>
            </a:r>
            <a:endParaRPr lang="en-US" sz="1600" dirty="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164221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3884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Content and Text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2182" y="1825625"/>
            <a:ext cx="10291618" cy="332947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3531F-A93A-4164-ACA9-8B95250E8182}" type="datetime1">
              <a:rPr lang="en-US" smtClean="0"/>
              <a:t>10/19/2020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2892D-3DAE-458A-A7C5-987DE8A6B76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6721475"/>
            <a:ext cx="12192000" cy="136524"/>
          </a:xfrm>
          <a:prstGeom prst="rect">
            <a:avLst/>
          </a:prstGeom>
          <a:solidFill>
            <a:srgbClr val="F68D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/>
          <p:nvPr userDrawn="1"/>
        </p:nvGrpSpPr>
        <p:grpSpPr>
          <a:xfrm>
            <a:off x="0" y="1690688"/>
            <a:ext cx="12192000" cy="45719"/>
            <a:chOff x="623452" y="1690688"/>
            <a:chExt cx="10945095" cy="83127"/>
          </a:xfrm>
        </p:grpSpPr>
        <p:sp>
          <p:nvSpPr>
            <p:cNvPr id="10" name="Rectangle 9"/>
            <p:cNvSpPr/>
            <p:nvPr userDrawn="1"/>
          </p:nvSpPr>
          <p:spPr>
            <a:xfrm>
              <a:off x="623452" y="1690688"/>
              <a:ext cx="2189019" cy="83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2812471" y="1690688"/>
              <a:ext cx="2189019" cy="8312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5001490" y="1690688"/>
              <a:ext cx="2189019" cy="83127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 userDrawn="1"/>
          </p:nvSpPr>
          <p:spPr>
            <a:xfrm>
              <a:off x="7190509" y="1690688"/>
              <a:ext cx="2189019" cy="83127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 userDrawn="1"/>
          </p:nvSpPr>
          <p:spPr>
            <a:xfrm>
              <a:off x="9379528" y="1690688"/>
              <a:ext cx="2189019" cy="83127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Text Placeholder 17"/>
          <p:cNvSpPr>
            <a:spLocks noGrp="1"/>
          </p:cNvSpPr>
          <p:nvPr>
            <p:ph type="body" sz="quarter" idx="13"/>
          </p:nvPr>
        </p:nvSpPr>
        <p:spPr>
          <a:xfrm>
            <a:off x="4125913" y="5335750"/>
            <a:ext cx="7227887" cy="508000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1" name="TextBox 20"/>
          <p:cNvSpPr txBox="1"/>
          <p:nvPr userDrawn="1"/>
        </p:nvSpPr>
        <p:spPr>
          <a:xfrm>
            <a:off x="4281388" y="6120286"/>
            <a:ext cx="4693593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sk-SK" sz="1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Fakulta sociálnych vied Univerzita sv. Cyrila a Metoda v Trnave</a:t>
            </a:r>
            <a:endParaRPr lang="en-US" sz="14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/>
            <a:r>
              <a:rPr lang="sk-SK" sz="1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Pracovisko: Bučianska 4/A,</a:t>
            </a:r>
            <a:r>
              <a:rPr lang="sk-SK" sz="1400" baseline="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Trnava</a:t>
            </a:r>
            <a:endParaRPr lang="en-US" sz="1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2" name="Footer Placeholder 5"/>
          <p:cNvSpPr txBox="1">
            <a:spLocks/>
          </p:cNvSpPr>
          <p:nvPr userDrawn="1"/>
        </p:nvSpPr>
        <p:spPr>
          <a:xfrm>
            <a:off x="8388237" y="1318566"/>
            <a:ext cx="2965563" cy="28179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600" dirty="0" smtClean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www.</a:t>
            </a:r>
            <a:r>
              <a:rPr lang="sk-SK" sz="1600" dirty="0" smtClean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fsv.ucm.sk</a:t>
            </a:r>
            <a:endParaRPr lang="en-US" sz="1600" dirty="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10808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3884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B414B-76D4-4233-89DE-995F329B8D1B}" type="datetime1">
              <a:rPr lang="en-US" smtClean="0"/>
              <a:t>10/19/2020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2892D-3DAE-458A-A7C5-987DE8A6B767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029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2182" y="457200"/>
            <a:ext cx="387811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32266" y="987425"/>
            <a:ext cx="5823121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62182" y="2057400"/>
            <a:ext cx="387811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0517E-822A-4B92-97F9-F582C9832F6D}" type="datetime1">
              <a:rPr lang="en-US" smtClean="0"/>
              <a:t>10/19/2020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2892D-3DAE-458A-A7C5-987DE8A6B76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6721475"/>
            <a:ext cx="12192000" cy="136524"/>
          </a:xfrm>
          <a:prstGeom prst="rect">
            <a:avLst/>
          </a:prstGeom>
          <a:solidFill>
            <a:srgbClr val="F68D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/>
          <p:cNvGrpSpPr/>
          <p:nvPr userDrawn="1"/>
        </p:nvGrpSpPr>
        <p:grpSpPr>
          <a:xfrm flipV="1">
            <a:off x="1062182" y="2025966"/>
            <a:ext cx="3878118" cy="45719"/>
            <a:chOff x="623452" y="1690688"/>
            <a:chExt cx="10945095" cy="83127"/>
          </a:xfrm>
        </p:grpSpPr>
        <p:sp>
          <p:nvSpPr>
            <p:cNvPr id="11" name="Rectangle 10"/>
            <p:cNvSpPr/>
            <p:nvPr userDrawn="1"/>
          </p:nvSpPr>
          <p:spPr>
            <a:xfrm>
              <a:off x="623452" y="1690688"/>
              <a:ext cx="2189019" cy="83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2812471" y="1690688"/>
              <a:ext cx="2189019" cy="8312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 userDrawn="1"/>
          </p:nvSpPr>
          <p:spPr>
            <a:xfrm>
              <a:off x="5001490" y="1690688"/>
              <a:ext cx="2189019" cy="83127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 userDrawn="1"/>
          </p:nvSpPr>
          <p:spPr>
            <a:xfrm>
              <a:off x="7190509" y="1690688"/>
              <a:ext cx="2189019" cy="83127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 userDrawn="1"/>
          </p:nvSpPr>
          <p:spPr>
            <a:xfrm>
              <a:off x="9379528" y="1690688"/>
              <a:ext cx="2189019" cy="83127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9" name="TextBox 18"/>
          <p:cNvSpPr txBox="1"/>
          <p:nvPr userDrawn="1"/>
        </p:nvSpPr>
        <p:spPr>
          <a:xfrm>
            <a:off x="4281388" y="6120286"/>
            <a:ext cx="4693593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sk-SK" sz="1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Fakulta sociálnych vied Univerzita sv. Cyrila a Metoda v Trnave</a:t>
            </a:r>
            <a:endParaRPr lang="en-US" sz="14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/>
            <a:r>
              <a:rPr lang="sk-SK" sz="1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Pracovisko: Bučianska 4/A,</a:t>
            </a:r>
            <a:r>
              <a:rPr lang="sk-SK" sz="1400" baseline="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Trnava</a:t>
            </a:r>
            <a:endParaRPr lang="en-US" sz="1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31736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2182" y="457200"/>
            <a:ext cx="395258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532266" y="987425"/>
            <a:ext cx="5823121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62182" y="2057400"/>
            <a:ext cx="395258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3BFEE-A325-4B5B-80A6-E98849D2864B}" type="datetime1">
              <a:rPr lang="en-US" smtClean="0"/>
              <a:t>10/19/2020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2892D-3DAE-458A-A7C5-987DE8A6B76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6721475"/>
            <a:ext cx="12192000" cy="136524"/>
          </a:xfrm>
          <a:prstGeom prst="rect">
            <a:avLst/>
          </a:prstGeom>
          <a:solidFill>
            <a:srgbClr val="F68D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6" name="Group 15"/>
          <p:cNvGrpSpPr/>
          <p:nvPr userDrawn="1"/>
        </p:nvGrpSpPr>
        <p:grpSpPr>
          <a:xfrm flipV="1">
            <a:off x="1062182" y="2025966"/>
            <a:ext cx="3952580" cy="45719"/>
            <a:chOff x="623452" y="1690688"/>
            <a:chExt cx="10945095" cy="83127"/>
          </a:xfrm>
        </p:grpSpPr>
        <p:sp>
          <p:nvSpPr>
            <p:cNvPr id="17" name="Rectangle 16"/>
            <p:cNvSpPr/>
            <p:nvPr userDrawn="1"/>
          </p:nvSpPr>
          <p:spPr>
            <a:xfrm>
              <a:off x="623452" y="1690688"/>
              <a:ext cx="2189019" cy="83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 userDrawn="1"/>
          </p:nvSpPr>
          <p:spPr>
            <a:xfrm>
              <a:off x="2812471" y="1690688"/>
              <a:ext cx="2189019" cy="8312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 userDrawn="1"/>
          </p:nvSpPr>
          <p:spPr>
            <a:xfrm>
              <a:off x="5001490" y="1690688"/>
              <a:ext cx="2189019" cy="83127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/>
            <p:cNvSpPr/>
            <p:nvPr userDrawn="1"/>
          </p:nvSpPr>
          <p:spPr>
            <a:xfrm>
              <a:off x="7190509" y="1690688"/>
              <a:ext cx="2189019" cy="83127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 userDrawn="1"/>
          </p:nvSpPr>
          <p:spPr>
            <a:xfrm>
              <a:off x="9379528" y="1690688"/>
              <a:ext cx="2189019" cy="83127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5" name="TextBox 24"/>
          <p:cNvSpPr txBox="1"/>
          <p:nvPr userDrawn="1"/>
        </p:nvSpPr>
        <p:spPr>
          <a:xfrm>
            <a:off x="4281388" y="6120286"/>
            <a:ext cx="4693593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sk-SK" sz="1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Fakulta sociálnych vied Univerzita sv. Cyrila a Metoda v Trnave</a:t>
            </a:r>
            <a:endParaRPr lang="en-US" sz="14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/>
            <a:r>
              <a:rPr lang="sk-SK" sz="1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Pracovisko: Bučianska 4/A,</a:t>
            </a:r>
            <a:r>
              <a:rPr lang="sk-SK" sz="1400" baseline="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Trnava</a:t>
            </a:r>
            <a:endParaRPr lang="en-US" sz="1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16935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2182" y="1825625"/>
            <a:ext cx="10291618" cy="415454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6EF23-025F-4662-B0F8-C9405C91A647}" type="datetime1">
              <a:rPr lang="en-US" smtClean="0"/>
              <a:t>10/19/2020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2892D-3DAE-458A-A7C5-987DE8A6B76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6721475"/>
            <a:ext cx="12192000" cy="136524"/>
          </a:xfrm>
          <a:prstGeom prst="rect">
            <a:avLst/>
          </a:prstGeom>
          <a:solidFill>
            <a:srgbClr val="F68D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/>
          <p:nvPr userDrawn="1"/>
        </p:nvGrpSpPr>
        <p:grpSpPr>
          <a:xfrm>
            <a:off x="0" y="1690688"/>
            <a:ext cx="12192000" cy="45719"/>
            <a:chOff x="623452" y="1690688"/>
            <a:chExt cx="10945095" cy="83127"/>
          </a:xfrm>
        </p:grpSpPr>
        <p:sp>
          <p:nvSpPr>
            <p:cNvPr id="10" name="Rectangle 9"/>
            <p:cNvSpPr/>
            <p:nvPr userDrawn="1"/>
          </p:nvSpPr>
          <p:spPr>
            <a:xfrm>
              <a:off x="623452" y="1690688"/>
              <a:ext cx="2189019" cy="83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2812471" y="1690688"/>
              <a:ext cx="2189019" cy="8312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5001490" y="1690688"/>
              <a:ext cx="2189019" cy="83127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 userDrawn="1"/>
          </p:nvSpPr>
          <p:spPr>
            <a:xfrm>
              <a:off x="7190509" y="1690688"/>
              <a:ext cx="2189019" cy="83127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 userDrawn="1"/>
          </p:nvSpPr>
          <p:spPr>
            <a:xfrm>
              <a:off x="9379528" y="1690688"/>
              <a:ext cx="2189019" cy="83127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9" name="TextBox 18"/>
          <p:cNvSpPr txBox="1"/>
          <p:nvPr userDrawn="1"/>
        </p:nvSpPr>
        <p:spPr>
          <a:xfrm>
            <a:off x="4281388" y="6120286"/>
            <a:ext cx="4693593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sk-SK" sz="1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Fakulta sociálnych vied Univerzita sv. Cyrila a Metoda v Trnave</a:t>
            </a:r>
            <a:endParaRPr lang="en-US" sz="14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/>
            <a:r>
              <a:rPr lang="sk-SK" sz="1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Pracovisko: Bučianska 4/A,</a:t>
            </a:r>
            <a:r>
              <a:rPr lang="sk-SK" sz="1400" baseline="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Trnava</a:t>
            </a:r>
            <a:endParaRPr lang="en-US" sz="1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0" name="Footer Placeholder 5"/>
          <p:cNvSpPr txBox="1">
            <a:spLocks/>
          </p:cNvSpPr>
          <p:nvPr userDrawn="1"/>
        </p:nvSpPr>
        <p:spPr>
          <a:xfrm>
            <a:off x="8388237" y="1318566"/>
            <a:ext cx="2965563" cy="28179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600" dirty="0" smtClean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www.</a:t>
            </a:r>
            <a:r>
              <a:rPr lang="sk-SK" sz="1600" dirty="0" smtClean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fsv.ucm.sk</a:t>
            </a:r>
            <a:endParaRPr lang="en-US" sz="1600" dirty="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646484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5403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2182" y="365125"/>
            <a:ext cx="7510318" cy="55403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B6CC0-537A-4DE4-B43A-DBE3C439F7E1}" type="datetime1">
              <a:rPr lang="en-US" smtClean="0"/>
              <a:t>10/19/2020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2892D-3DAE-458A-A7C5-987DE8A6B76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6721475"/>
            <a:ext cx="12192000" cy="136524"/>
          </a:xfrm>
          <a:prstGeom prst="rect">
            <a:avLst/>
          </a:prstGeom>
          <a:solidFill>
            <a:srgbClr val="F68D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 userDrawn="1"/>
        </p:nvSpPr>
        <p:spPr>
          <a:xfrm>
            <a:off x="4281388" y="6120286"/>
            <a:ext cx="4693593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sk-SK" sz="1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Fakulta sociálnych vied Univerzita sv. Cyrila a Metoda v Trnave</a:t>
            </a:r>
            <a:endParaRPr lang="en-US" sz="14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/>
            <a:r>
              <a:rPr lang="sk-SK" sz="1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Pracovisko: Bučianska 4/A,</a:t>
            </a:r>
            <a:r>
              <a:rPr lang="sk-SK" sz="1400" baseline="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Trnava</a:t>
            </a:r>
            <a:endParaRPr lang="en-US" sz="1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27754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2182" y="1825625"/>
            <a:ext cx="10291618" cy="415454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3531F-A93A-4164-ACA9-8B95250E8182}" type="datetime1">
              <a:rPr lang="en-US" smtClean="0"/>
              <a:t>10/19/2020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2892D-3DAE-458A-A7C5-987DE8A6B76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6721475"/>
            <a:ext cx="12192000" cy="136524"/>
          </a:xfrm>
          <a:prstGeom prst="rect">
            <a:avLst/>
          </a:prstGeom>
          <a:solidFill>
            <a:srgbClr val="F68D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/>
          <p:nvPr userDrawn="1"/>
        </p:nvGrpSpPr>
        <p:grpSpPr>
          <a:xfrm>
            <a:off x="0" y="1690688"/>
            <a:ext cx="12192000" cy="45719"/>
            <a:chOff x="623452" y="1690688"/>
            <a:chExt cx="10945095" cy="83127"/>
          </a:xfrm>
        </p:grpSpPr>
        <p:sp>
          <p:nvSpPr>
            <p:cNvPr id="10" name="Rectangle 9"/>
            <p:cNvSpPr/>
            <p:nvPr userDrawn="1"/>
          </p:nvSpPr>
          <p:spPr>
            <a:xfrm>
              <a:off x="623452" y="1690688"/>
              <a:ext cx="2189019" cy="83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2812471" y="1690688"/>
              <a:ext cx="2189019" cy="8312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5001490" y="1690688"/>
              <a:ext cx="2189019" cy="83127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 userDrawn="1"/>
          </p:nvSpPr>
          <p:spPr>
            <a:xfrm>
              <a:off x="7190509" y="1690688"/>
              <a:ext cx="2189019" cy="83127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 userDrawn="1"/>
          </p:nvSpPr>
          <p:spPr>
            <a:xfrm>
              <a:off x="9379528" y="1690688"/>
              <a:ext cx="2189019" cy="83127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9" name="TextBox 18"/>
          <p:cNvSpPr txBox="1"/>
          <p:nvPr userDrawn="1"/>
        </p:nvSpPr>
        <p:spPr>
          <a:xfrm>
            <a:off x="4281388" y="6120286"/>
            <a:ext cx="4693593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sk-SK" sz="1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Fakulta sociálnych vied Univerzita sv. Cyrila a Metoda v Trnave</a:t>
            </a:r>
            <a:endParaRPr lang="en-US" sz="14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/>
            <a:r>
              <a:rPr lang="sk-SK" sz="1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Pracovisko: Bučianska 4/A,</a:t>
            </a:r>
            <a:r>
              <a:rPr lang="sk-SK" sz="1400" baseline="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Trnava</a:t>
            </a:r>
            <a:endParaRPr lang="en-US" sz="1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0" name="Footer Placeholder 5"/>
          <p:cNvSpPr txBox="1">
            <a:spLocks/>
          </p:cNvSpPr>
          <p:nvPr userDrawn="1"/>
        </p:nvSpPr>
        <p:spPr>
          <a:xfrm>
            <a:off x="8388237" y="1318566"/>
            <a:ext cx="2965563" cy="28179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600" dirty="0" smtClean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www.</a:t>
            </a:r>
            <a:r>
              <a:rPr lang="sk-SK" sz="1600" dirty="0" smtClean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fsv.ucm.sk</a:t>
            </a:r>
            <a:endParaRPr lang="en-US" sz="1600" dirty="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13333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3884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2355273"/>
            <a:ext cx="10515600" cy="2395626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784436"/>
            <a:ext cx="10515600" cy="1059615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B6770-49F8-49DC-833B-DC1A25C2C61E}" type="datetime1">
              <a:rPr lang="en-US" smtClean="0"/>
              <a:t>10/19/2020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2892D-3DAE-458A-A7C5-987DE8A6B767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825500" y="4750899"/>
            <a:ext cx="10521950" cy="45719"/>
            <a:chOff x="623452" y="1690688"/>
            <a:chExt cx="10945095" cy="83127"/>
          </a:xfrm>
        </p:grpSpPr>
        <p:sp>
          <p:nvSpPr>
            <p:cNvPr id="9" name="Rectangle 8"/>
            <p:cNvSpPr/>
            <p:nvPr userDrawn="1"/>
          </p:nvSpPr>
          <p:spPr>
            <a:xfrm>
              <a:off x="623452" y="1690688"/>
              <a:ext cx="2189019" cy="83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 userDrawn="1"/>
          </p:nvSpPr>
          <p:spPr>
            <a:xfrm>
              <a:off x="2812471" y="1690688"/>
              <a:ext cx="2189019" cy="8312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5001490" y="1690688"/>
              <a:ext cx="2189019" cy="83127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7190509" y="1690688"/>
              <a:ext cx="2189019" cy="83127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 userDrawn="1"/>
          </p:nvSpPr>
          <p:spPr>
            <a:xfrm>
              <a:off x="9379528" y="1690688"/>
              <a:ext cx="2189019" cy="83127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Rectangle 13"/>
          <p:cNvSpPr/>
          <p:nvPr userDrawn="1"/>
        </p:nvSpPr>
        <p:spPr>
          <a:xfrm>
            <a:off x="0" y="-1"/>
            <a:ext cx="12192000" cy="2235201"/>
          </a:xfrm>
          <a:prstGeom prst="rect">
            <a:avLst/>
          </a:prstGeom>
          <a:solidFill>
            <a:srgbClr val="F68D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 userDrawn="1"/>
        </p:nvSpPr>
        <p:spPr>
          <a:xfrm>
            <a:off x="4281388" y="6120286"/>
            <a:ext cx="4693593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sk-SK" sz="1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Fakulta sociálnych vied Univerzita sv. Cyrila a Metoda v Trnave</a:t>
            </a:r>
            <a:endParaRPr lang="en-US" sz="14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/>
            <a:r>
              <a:rPr lang="sk-SK" sz="1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Pracovisko: Bučianska 4/A,</a:t>
            </a:r>
            <a:r>
              <a:rPr lang="sk-SK" sz="1400" baseline="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Trnava</a:t>
            </a:r>
            <a:endParaRPr lang="en-US" sz="1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4" name="Footer Placeholder 5"/>
          <p:cNvSpPr txBox="1">
            <a:spLocks/>
          </p:cNvSpPr>
          <p:nvPr userDrawn="1"/>
        </p:nvSpPr>
        <p:spPr>
          <a:xfrm>
            <a:off x="8388237" y="1318566"/>
            <a:ext cx="2965563" cy="28179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6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www.</a:t>
            </a:r>
            <a:r>
              <a:rPr lang="sk-SK" sz="16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fsv.ucm.sk</a:t>
            </a:r>
            <a:endParaRPr lang="en-US" sz="16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" name="Oval 9"/>
          <p:cNvSpPr/>
          <p:nvPr userDrawn="1"/>
        </p:nvSpPr>
        <p:spPr>
          <a:xfrm>
            <a:off x="454660" y="185419"/>
            <a:ext cx="1635760" cy="1635760"/>
          </a:xfrm>
          <a:prstGeom prst="ellipse">
            <a:avLst/>
          </a:prstGeom>
          <a:solidFill>
            <a:schemeClr val="bg1"/>
          </a:solidFill>
          <a:ln w="403225">
            <a:solidFill>
              <a:srgbClr val="F68D1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6" name="Obrázok 2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72308" y="558230"/>
            <a:ext cx="1000463" cy="968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34734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2182" y="1825625"/>
            <a:ext cx="4957618" cy="40798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96182" y="1825625"/>
            <a:ext cx="4957618" cy="40798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521F4-C297-489F-96FD-0F21748DA95E}" type="datetime1">
              <a:rPr lang="en-US" smtClean="0"/>
              <a:t>10/19/2020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2892D-3DAE-458A-A7C5-987DE8A6B76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6721475"/>
            <a:ext cx="12192000" cy="136524"/>
          </a:xfrm>
          <a:prstGeom prst="rect">
            <a:avLst/>
          </a:prstGeom>
          <a:solidFill>
            <a:srgbClr val="F68D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/>
          <p:cNvGrpSpPr/>
          <p:nvPr userDrawn="1"/>
        </p:nvGrpSpPr>
        <p:grpSpPr>
          <a:xfrm>
            <a:off x="0" y="1690688"/>
            <a:ext cx="12192000" cy="45719"/>
            <a:chOff x="623452" y="1690688"/>
            <a:chExt cx="10945095" cy="83127"/>
          </a:xfrm>
        </p:grpSpPr>
        <p:sp>
          <p:nvSpPr>
            <p:cNvPr id="11" name="Rectangle 10"/>
            <p:cNvSpPr/>
            <p:nvPr userDrawn="1"/>
          </p:nvSpPr>
          <p:spPr>
            <a:xfrm>
              <a:off x="623452" y="1690688"/>
              <a:ext cx="2189019" cy="83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2812471" y="1690688"/>
              <a:ext cx="2189019" cy="8312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 userDrawn="1"/>
          </p:nvSpPr>
          <p:spPr>
            <a:xfrm>
              <a:off x="5001490" y="1690688"/>
              <a:ext cx="2189019" cy="83127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 userDrawn="1"/>
          </p:nvSpPr>
          <p:spPr>
            <a:xfrm>
              <a:off x="7190509" y="1690688"/>
              <a:ext cx="2189019" cy="83127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 userDrawn="1"/>
          </p:nvSpPr>
          <p:spPr>
            <a:xfrm>
              <a:off x="9379528" y="1690688"/>
              <a:ext cx="2189019" cy="83127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0" name="TextBox 19"/>
          <p:cNvSpPr txBox="1"/>
          <p:nvPr userDrawn="1"/>
        </p:nvSpPr>
        <p:spPr>
          <a:xfrm>
            <a:off x="4281388" y="6120286"/>
            <a:ext cx="4693593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sk-SK" sz="1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Fakulta sociálnych vied Univerzita sv. Cyrila a Metoda v Trnave</a:t>
            </a:r>
            <a:endParaRPr lang="en-US" sz="14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/>
            <a:r>
              <a:rPr lang="sk-SK" sz="1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Pracovisko: Bučianska 4/A,</a:t>
            </a:r>
            <a:r>
              <a:rPr lang="sk-SK" sz="1400" baseline="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Trnava</a:t>
            </a:r>
            <a:endParaRPr lang="en-US" sz="1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1" name="Footer Placeholder 5"/>
          <p:cNvSpPr txBox="1">
            <a:spLocks/>
          </p:cNvSpPr>
          <p:nvPr userDrawn="1"/>
        </p:nvSpPr>
        <p:spPr>
          <a:xfrm>
            <a:off x="8388237" y="1318566"/>
            <a:ext cx="2965563" cy="28179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600" dirty="0" smtClean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www.</a:t>
            </a:r>
            <a:r>
              <a:rPr lang="sk-SK" sz="1600" dirty="0" smtClean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fsv.ucm.sk</a:t>
            </a:r>
            <a:endParaRPr lang="en-US" sz="1600" dirty="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20289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2182" y="365125"/>
            <a:ext cx="10293205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2182" y="1681163"/>
            <a:ext cx="4935393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2182" y="2505075"/>
            <a:ext cx="4935393" cy="34477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5688" y="1681163"/>
            <a:ext cx="4959699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95688" y="2505075"/>
            <a:ext cx="4959699" cy="34477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5CC56-EA5C-4B4B-8438-6CD4FFEB1F15}" type="datetime1">
              <a:rPr lang="en-US" smtClean="0"/>
              <a:t>10/19/2020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2892D-3DAE-458A-A7C5-987DE8A6B76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0" y="6721475"/>
            <a:ext cx="12192000" cy="136524"/>
          </a:xfrm>
          <a:prstGeom prst="rect">
            <a:avLst/>
          </a:prstGeom>
          <a:solidFill>
            <a:srgbClr val="F68D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/>
          <p:cNvGrpSpPr/>
          <p:nvPr userDrawn="1"/>
        </p:nvGrpSpPr>
        <p:grpSpPr>
          <a:xfrm>
            <a:off x="0" y="1690688"/>
            <a:ext cx="12192000" cy="45719"/>
            <a:chOff x="623452" y="1690688"/>
            <a:chExt cx="10945095" cy="83127"/>
          </a:xfrm>
        </p:grpSpPr>
        <p:sp>
          <p:nvSpPr>
            <p:cNvPr id="13" name="Rectangle 12"/>
            <p:cNvSpPr/>
            <p:nvPr userDrawn="1"/>
          </p:nvSpPr>
          <p:spPr>
            <a:xfrm>
              <a:off x="623452" y="1690688"/>
              <a:ext cx="2189019" cy="83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 userDrawn="1"/>
          </p:nvSpPr>
          <p:spPr>
            <a:xfrm>
              <a:off x="2812471" y="1690688"/>
              <a:ext cx="2189019" cy="8312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 userDrawn="1"/>
          </p:nvSpPr>
          <p:spPr>
            <a:xfrm>
              <a:off x="5001490" y="1690688"/>
              <a:ext cx="2189019" cy="83127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7190509" y="1690688"/>
              <a:ext cx="2189019" cy="83127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 userDrawn="1"/>
          </p:nvSpPr>
          <p:spPr>
            <a:xfrm>
              <a:off x="9379528" y="1690688"/>
              <a:ext cx="2189019" cy="83127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2" name="TextBox 21"/>
          <p:cNvSpPr txBox="1"/>
          <p:nvPr userDrawn="1"/>
        </p:nvSpPr>
        <p:spPr>
          <a:xfrm>
            <a:off x="4281388" y="6120286"/>
            <a:ext cx="4693593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sk-SK" sz="1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Fakulta sociálnych vied Univerzita sv. Cyrila a Metoda v Trnave</a:t>
            </a:r>
            <a:endParaRPr lang="en-US" sz="14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/>
            <a:r>
              <a:rPr lang="sk-SK" sz="1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Pracovisko: Bučianska 4/A,</a:t>
            </a:r>
            <a:r>
              <a:rPr lang="sk-SK" sz="1400" baseline="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Trnava</a:t>
            </a:r>
            <a:endParaRPr lang="en-US" sz="1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3" name="Footer Placeholder 5"/>
          <p:cNvSpPr txBox="1">
            <a:spLocks/>
          </p:cNvSpPr>
          <p:nvPr userDrawn="1"/>
        </p:nvSpPr>
        <p:spPr>
          <a:xfrm>
            <a:off x="8388237" y="1318566"/>
            <a:ext cx="2965563" cy="28179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600" dirty="0" smtClean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www.</a:t>
            </a:r>
            <a:r>
              <a:rPr lang="sk-SK" sz="1600" dirty="0" smtClean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fsv.ucm.sk</a:t>
            </a:r>
            <a:endParaRPr lang="en-US" sz="1600" dirty="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29616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2181" y="1825625"/>
            <a:ext cx="3311325" cy="40798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521F4-C297-489F-96FD-0F21748DA95E}" type="datetime1">
              <a:rPr lang="en-US" smtClean="0"/>
              <a:t>10/19/2020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2892D-3DAE-458A-A7C5-987DE8A6B76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6721475"/>
            <a:ext cx="12192000" cy="136524"/>
          </a:xfrm>
          <a:prstGeom prst="rect">
            <a:avLst/>
          </a:prstGeom>
          <a:solidFill>
            <a:srgbClr val="F68D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/>
          <p:cNvGrpSpPr/>
          <p:nvPr userDrawn="1"/>
        </p:nvGrpSpPr>
        <p:grpSpPr>
          <a:xfrm>
            <a:off x="0" y="1690688"/>
            <a:ext cx="12192000" cy="45719"/>
            <a:chOff x="623452" y="1690688"/>
            <a:chExt cx="10945095" cy="83127"/>
          </a:xfrm>
        </p:grpSpPr>
        <p:sp>
          <p:nvSpPr>
            <p:cNvPr id="11" name="Rectangle 10"/>
            <p:cNvSpPr/>
            <p:nvPr userDrawn="1"/>
          </p:nvSpPr>
          <p:spPr>
            <a:xfrm>
              <a:off x="623452" y="1690688"/>
              <a:ext cx="2189019" cy="83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2812471" y="1690688"/>
              <a:ext cx="2189019" cy="8312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 userDrawn="1"/>
          </p:nvSpPr>
          <p:spPr>
            <a:xfrm>
              <a:off x="5001490" y="1690688"/>
              <a:ext cx="2189019" cy="83127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 userDrawn="1"/>
          </p:nvSpPr>
          <p:spPr>
            <a:xfrm>
              <a:off x="7190509" y="1690688"/>
              <a:ext cx="2189019" cy="83127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 userDrawn="1"/>
          </p:nvSpPr>
          <p:spPr>
            <a:xfrm>
              <a:off x="9379528" y="1690688"/>
              <a:ext cx="2189019" cy="83127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7" name="Content Placeholder 2"/>
          <p:cNvSpPr>
            <a:spLocks noGrp="1"/>
          </p:cNvSpPr>
          <p:nvPr>
            <p:ph sz="half" idx="13"/>
          </p:nvPr>
        </p:nvSpPr>
        <p:spPr>
          <a:xfrm>
            <a:off x="4552328" y="1825625"/>
            <a:ext cx="3311325" cy="40798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8" name="Content Placeholder 2"/>
          <p:cNvSpPr>
            <a:spLocks noGrp="1"/>
          </p:cNvSpPr>
          <p:nvPr>
            <p:ph sz="half" idx="14"/>
          </p:nvPr>
        </p:nvSpPr>
        <p:spPr>
          <a:xfrm>
            <a:off x="8042475" y="1825625"/>
            <a:ext cx="3311325" cy="40798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2" name="TextBox 21"/>
          <p:cNvSpPr txBox="1"/>
          <p:nvPr userDrawn="1"/>
        </p:nvSpPr>
        <p:spPr>
          <a:xfrm>
            <a:off x="4281388" y="6120286"/>
            <a:ext cx="4693593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sk-SK" sz="1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Fakulta sociálnych vied Univerzita sv. Cyrila a Metoda v Trnave</a:t>
            </a:r>
            <a:endParaRPr lang="en-US" sz="14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/>
            <a:r>
              <a:rPr lang="sk-SK" sz="1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Pracovisko: Bučianska 4/A,</a:t>
            </a:r>
            <a:r>
              <a:rPr lang="sk-SK" sz="1400" baseline="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Trnava</a:t>
            </a:r>
            <a:endParaRPr lang="en-US" sz="1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3" name="Footer Placeholder 5"/>
          <p:cNvSpPr txBox="1">
            <a:spLocks/>
          </p:cNvSpPr>
          <p:nvPr userDrawn="1"/>
        </p:nvSpPr>
        <p:spPr>
          <a:xfrm>
            <a:off x="8388237" y="1318566"/>
            <a:ext cx="2965563" cy="28179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600" dirty="0" smtClean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www.</a:t>
            </a:r>
            <a:r>
              <a:rPr lang="sk-SK" sz="1600" dirty="0" smtClean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fsv.ucm.sk</a:t>
            </a:r>
            <a:endParaRPr lang="en-US" sz="1600" dirty="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14892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Fou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2182" y="1825626"/>
            <a:ext cx="4957618" cy="191781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96182" y="1825625"/>
            <a:ext cx="4957618" cy="191781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521F4-C297-489F-96FD-0F21748DA95E}" type="datetime1">
              <a:rPr lang="en-US" smtClean="0"/>
              <a:t>10/19/2020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2892D-3DAE-458A-A7C5-987DE8A6B76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6721475"/>
            <a:ext cx="12192000" cy="136524"/>
          </a:xfrm>
          <a:prstGeom prst="rect">
            <a:avLst/>
          </a:prstGeom>
          <a:solidFill>
            <a:srgbClr val="F68D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/>
          <p:cNvGrpSpPr/>
          <p:nvPr userDrawn="1"/>
        </p:nvGrpSpPr>
        <p:grpSpPr>
          <a:xfrm>
            <a:off x="0" y="1690688"/>
            <a:ext cx="12192000" cy="45719"/>
            <a:chOff x="623452" y="1690688"/>
            <a:chExt cx="10945095" cy="83127"/>
          </a:xfrm>
        </p:grpSpPr>
        <p:sp>
          <p:nvSpPr>
            <p:cNvPr id="11" name="Rectangle 10"/>
            <p:cNvSpPr/>
            <p:nvPr userDrawn="1"/>
          </p:nvSpPr>
          <p:spPr>
            <a:xfrm>
              <a:off x="623452" y="1690688"/>
              <a:ext cx="2189019" cy="83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2812471" y="1690688"/>
              <a:ext cx="2189019" cy="8312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 userDrawn="1"/>
          </p:nvSpPr>
          <p:spPr>
            <a:xfrm>
              <a:off x="5001490" y="1690688"/>
              <a:ext cx="2189019" cy="83127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 userDrawn="1"/>
          </p:nvSpPr>
          <p:spPr>
            <a:xfrm>
              <a:off x="7190509" y="1690688"/>
              <a:ext cx="2189019" cy="83127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 userDrawn="1"/>
          </p:nvSpPr>
          <p:spPr>
            <a:xfrm>
              <a:off x="9379528" y="1690688"/>
              <a:ext cx="2189019" cy="83127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7" name="Content Placeholder 2"/>
          <p:cNvSpPr>
            <a:spLocks noGrp="1"/>
          </p:cNvSpPr>
          <p:nvPr>
            <p:ph sz="half" idx="13"/>
          </p:nvPr>
        </p:nvSpPr>
        <p:spPr>
          <a:xfrm>
            <a:off x="1062182" y="3928909"/>
            <a:ext cx="4957618" cy="191781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8" name="Content Placeholder 3"/>
          <p:cNvSpPr>
            <a:spLocks noGrp="1"/>
          </p:cNvSpPr>
          <p:nvPr>
            <p:ph sz="half" idx="14"/>
          </p:nvPr>
        </p:nvSpPr>
        <p:spPr>
          <a:xfrm>
            <a:off x="6396182" y="3933153"/>
            <a:ext cx="4957618" cy="191781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2" name="TextBox 21"/>
          <p:cNvSpPr txBox="1"/>
          <p:nvPr userDrawn="1"/>
        </p:nvSpPr>
        <p:spPr>
          <a:xfrm>
            <a:off x="4281388" y="6120286"/>
            <a:ext cx="4693593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sk-SK" sz="1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Fakulta sociálnych vied Univerzita sv. Cyrila a Metoda v Trnave</a:t>
            </a:r>
            <a:endParaRPr lang="en-US" sz="14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/>
            <a:r>
              <a:rPr lang="sk-SK" sz="1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Pracovisko: Bučianska 4/A,</a:t>
            </a:r>
            <a:r>
              <a:rPr lang="sk-SK" sz="1400" baseline="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Trnava</a:t>
            </a:r>
            <a:endParaRPr lang="en-US" sz="1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3" name="Footer Placeholder 5"/>
          <p:cNvSpPr txBox="1">
            <a:spLocks/>
          </p:cNvSpPr>
          <p:nvPr userDrawn="1"/>
        </p:nvSpPr>
        <p:spPr>
          <a:xfrm>
            <a:off x="8388237" y="1318566"/>
            <a:ext cx="2965563" cy="28179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600" dirty="0" smtClean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www.</a:t>
            </a:r>
            <a:r>
              <a:rPr lang="sk-SK" sz="1600" dirty="0" smtClean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fsv.ucm.sk</a:t>
            </a:r>
            <a:endParaRPr lang="en-US" sz="1600" dirty="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36533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5BBAE-7CDC-45CC-8FCF-EA05B3E7AA81}" type="datetime1">
              <a:rPr lang="en-US" smtClean="0"/>
              <a:t>10/19/2020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2892D-3DAE-458A-A7C5-987DE8A6B767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 userDrawn="1"/>
        </p:nvSpPr>
        <p:spPr>
          <a:xfrm>
            <a:off x="0" y="6721475"/>
            <a:ext cx="12192000" cy="136524"/>
          </a:xfrm>
          <a:prstGeom prst="rect">
            <a:avLst/>
          </a:prstGeom>
          <a:solidFill>
            <a:srgbClr val="F68D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0" y="1690688"/>
            <a:ext cx="12192000" cy="45719"/>
            <a:chOff x="623452" y="1690688"/>
            <a:chExt cx="10945095" cy="83127"/>
          </a:xfrm>
        </p:grpSpPr>
        <p:sp>
          <p:nvSpPr>
            <p:cNvPr id="9" name="Rectangle 8"/>
            <p:cNvSpPr/>
            <p:nvPr userDrawn="1"/>
          </p:nvSpPr>
          <p:spPr>
            <a:xfrm>
              <a:off x="623452" y="1690688"/>
              <a:ext cx="2189019" cy="83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 userDrawn="1"/>
          </p:nvSpPr>
          <p:spPr>
            <a:xfrm>
              <a:off x="2812471" y="1690688"/>
              <a:ext cx="2189019" cy="8312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5001490" y="1690688"/>
              <a:ext cx="2189019" cy="83127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7190509" y="1690688"/>
              <a:ext cx="2189019" cy="83127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 userDrawn="1"/>
          </p:nvSpPr>
          <p:spPr>
            <a:xfrm>
              <a:off x="9379528" y="1690688"/>
              <a:ext cx="2189019" cy="83127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TextBox 17"/>
          <p:cNvSpPr txBox="1"/>
          <p:nvPr userDrawn="1"/>
        </p:nvSpPr>
        <p:spPr>
          <a:xfrm>
            <a:off x="4281388" y="6120286"/>
            <a:ext cx="4693593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sk-SK" sz="1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Fakulta sociálnych vied Univerzita sv. Cyrila a Metoda v Trnave</a:t>
            </a:r>
            <a:endParaRPr lang="en-US" sz="14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/>
            <a:r>
              <a:rPr lang="sk-SK" sz="1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Pracovisko: Bučianska 4/A,</a:t>
            </a:r>
            <a:r>
              <a:rPr lang="sk-SK" sz="1400" baseline="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Trnava</a:t>
            </a:r>
            <a:endParaRPr lang="en-US" sz="14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9" name="Footer Placeholder 5"/>
          <p:cNvSpPr txBox="1">
            <a:spLocks/>
          </p:cNvSpPr>
          <p:nvPr userDrawn="1"/>
        </p:nvSpPr>
        <p:spPr>
          <a:xfrm>
            <a:off x="8388237" y="1318566"/>
            <a:ext cx="2965563" cy="28179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600" dirty="0" smtClean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www.</a:t>
            </a:r>
            <a:r>
              <a:rPr lang="sk-SK" sz="1600" dirty="0" smtClean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fsv.ucm.sk</a:t>
            </a:r>
            <a:endParaRPr lang="en-US" sz="1600" dirty="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25252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F82BA-EA90-4AD0-B190-266EA5AD7E4C}" type="datetime1">
              <a:rPr lang="en-US" smtClean="0"/>
              <a:t>10/19/2020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2892D-3DAE-458A-A7C5-987DE8A6B767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4"/>
          <p:cNvSpPr/>
          <p:nvPr userDrawn="1"/>
        </p:nvSpPr>
        <p:spPr>
          <a:xfrm>
            <a:off x="0" y="6721475"/>
            <a:ext cx="12192000" cy="136524"/>
          </a:xfrm>
          <a:prstGeom prst="rect">
            <a:avLst/>
          </a:prstGeom>
          <a:solidFill>
            <a:srgbClr val="F68D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 userDrawn="1"/>
        </p:nvSpPr>
        <p:spPr>
          <a:xfrm>
            <a:off x="4281388" y="6120286"/>
            <a:ext cx="4693593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sk-SK" sz="1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Fakulta sociálnych vied Univerzita sv. Cyrila a Metoda v Trnave</a:t>
            </a:r>
            <a:endParaRPr lang="en-US" sz="14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/>
            <a:r>
              <a:rPr lang="sk-SK" sz="1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Pracovisko: Bučianska 4/A,</a:t>
            </a:r>
            <a:r>
              <a:rPr lang="sk-SK" sz="1400" baseline="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Trnava</a:t>
            </a:r>
            <a:endParaRPr lang="en-US" sz="14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32740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2182" y="365125"/>
            <a:ext cx="10291618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2182" y="1825625"/>
            <a:ext cx="10291618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2182" y="6300934"/>
            <a:ext cx="251921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0B414B-76D4-4233-89DE-995F329B8D1B}" type="datetime1">
              <a:rPr lang="en-US" smtClean="0"/>
              <a:t>10/19/2020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26244" y="6300934"/>
            <a:ext cx="402715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69030" y="6300934"/>
            <a:ext cx="268477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52892D-3DAE-458A-A7C5-987DE8A6B76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12192000" cy="275907"/>
          </a:xfrm>
          <a:prstGeom prst="rect">
            <a:avLst/>
          </a:prstGeom>
          <a:solidFill>
            <a:srgbClr val="F68D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Obrázok 8"/>
          <p:cNvPicPr>
            <a:picLocks noChangeAspect="1"/>
          </p:cNvPicPr>
          <p:nvPr userDrawn="1"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0261" y="436722"/>
            <a:ext cx="974669" cy="9435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13943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64" r:id="rId6"/>
    <p:sldLayoutId id="2147483663" r:id="rId7"/>
    <p:sldLayoutId id="2147483654" r:id="rId8"/>
    <p:sldLayoutId id="2147483655" r:id="rId9"/>
    <p:sldLayoutId id="2147483662" r:id="rId10"/>
    <p:sldLayoutId id="2147483661" r:id="rId11"/>
    <p:sldLayoutId id="2147483665" r:id="rId12"/>
    <p:sldLayoutId id="2147483660" r:id="rId13"/>
    <p:sldLayoutId id="2147483656" r:id="rId14"/>
    <p:sldLayoutId id="2147483657" r:id="rId15"/>
    <p:sldLayoutId id="2147483658" r:id="rId16"/>
    <p:sldLayoutId id="2147483659" r:id="rId17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F68D1E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accent3">
            <a:lumMod val="50000"/>
          </a:schemeClr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4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2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5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/>
              <a:t>TITLE OF THE THESIS  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Author and Study program </a:t>
            </a:r>
            <a:endParaRPr lang="en-GB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2892D-3DAE-458A-A7C5-987DE8A6B76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2297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Outline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sk-SK" dirty="0" err="1" smtClean="0"/>
              <a:t>Theoretical</a:t>
            </a:r>
            <a:r>
              <a:rPr lang="sk-SK" dirty="0" smtClean="0"/>
              <a:t> part </a:t>
            </a:r>
            <a:endParaRPr lang="sk-SK" dirty="0" smtClean="0"/>
          </a:p>
          <a:p>
            <a:r>
              <a:rPr lang="sk-SK" dirty="0" err="1" smtClean="0"/>
              <a:t>Chapters</a:t>
            </a:r>
            <a:endParaRPr lang="sk-SK" dirty="0" smtClean="0"/>
          </a:p>
          <a:p>
            <a:pPr marL="0" indent="0">
              <a:buNone/>
            </a:pPr>
            <a:r>
              <a:rPr lang="sk-SK" dirty="0" err="1" smtClean="0"/>
              <a:t>Practical</a:t>
            </a:r>
            <a:r>
              <a:rPr lang="sk-SK" dirty="0" smtClean="0"/>
              <a:t> part</a:t>
            </a:r>
            <a:endParaRPr lang="sk-SK" dirty="0" smtClean="0"/>
          </a:p>
          <a:p>
            <a:r>
              <a:rPr lang="sk-SK" dirty="0" err="1" smtClean="0"/>
              <a:t>Methodology</a:t>
            </a:r>
            <a:r>
              <a:rPr lang="sk-SK" dirty="0" smtClean="0"/>
              <a:t> </a:t>
            </a:r>
            <a:endParaRPr lang="sk-SK" dirty="0" smtClean="0"/>
          </a:p>
          <a:p>
            <a:r>
              <a:rPr lang="sk-SK" dirty="0" err="1" smtClean="0"/>
              <a:t>Aim</a:t>
            </a:r>
            <a:r>
              <a:rPr lang="sk-SK" dirty="0" smtClean="0"/>
              <a:t> of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thesis</a:t>
            </a:r>
            <a:endParaRPr lang="sk-SK" dirty="0" smtClean="0"/>
          </a:p>
          <a:p>
            <a:r>
              <a:rPr lang="sk-SK" dirty="0" err="1" smtClean="0"/>
              <a:t>Presentation</a:t>
            </a:r>
            <a:r>
              <a:rPr lang="sk-SK" dirty="0" smtClean="0"/>
              <a:t> of </a:t>
            </a:r>
            <a:r>
              <a:rPr lang="sk-SK" dirty="0" err="1" smtClean="0"/>
              <a:t>research</a:t>
            </a:r>
            <a:r>
              <a:rPr lang="sk-SK" dirty="0" smtClean="0"/>
              <a:t> </a:t>
            </a:r>
            <a:r>
              <a:rPr lang="sk-SK" dirty="0" err="1" smtClean="0"/>
              <a:t>results</a:t>
            </a:r>
            <a:r>
              <a:rPr lang="sk-SK" dirty="0" smtClean="0"/>
              <a:t> </a:t>
            </a:r>
            <a:endParaRPr lang="sk-SK" dirty="0" smtClean="0"/>
          </a:p>
          <a:p>
            <a:r>
              <a:rPr lang="sk-SK" dirty="0" err="1" smtClean="0"/>
              <a:t>Evaluation</a:t>
            </a:r>
            <a:r>
              <a:rPr lang="sk-SK" dirty="0" smtClean="0"/>
              <a:t> of </a:t>
            </a:r>
            <a:r>
              <a:rPr lang="sk-SK" dirty="0" err="1" smtClean="0"/>
              <a:t>research</a:t>
            </a:r>
            <a:r>
              <a:rPr lang="sk-SK" dirty="0" smtClean="0"/>
              <a:t> </a:t>
            </a:r>
            <a:r>
              <a:rPr lang="sk-SK" dirty="0" err="1" smtClean="0"/>
              <a:t>results</a:t>
            </a:r>
            <a:endParaRPr lang="sk-SK" dirty="0" smtClean="0"/>
          </a:p>
          <a:p>
            <a:r>
              <a:rPr lang="sk-SK" dirty="0" err="1" smtClean="0"/>
              <a:t>Conclusion</a:t>
            </a:r>
            <a:r>
              <a:rPr lang="sk-SK" dirty="0" smtClean="0"/>
              <a:t> – </a:t>
            </a:r>
            <a:r>
              <a:rPr lang="sk-SK" dirty="0" err="1" smtClean="0"/>
              <a:t>proposals</a:t>
            </a:r>
            <a:r>
              <a:rPr lang="sk-SK" dirty="0" smtClean="0"/>
              <a:t> and </a:t>
            </a:r>
            <a:r>
              <a:rPr lang="sk-SK" dirty="0" err="1" smtClean="0"/>
              <a:t>recommendations</a:t>
            </a:r>
            <a:r>
              <a:rPr lang="sk-SK" dirty="0" smtClean="0"/>
              <a:t> </a:t>
            </a:r>
          </a:p>
          <a:p>
            <a:r>
              <a:rPr lang="sk-SK" dirty="0" err="1" smtClean="0"/>
              <a:t>References</a:t>
            </a:r>
            <a:r>
              <a:rPr lang="sk-SK" dirty="0" smtClean="0"/>
              <a:t> </a:t>
            </a:r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2892D-3DAE-458A-A7C5-987DE8A6B76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61857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Annotation</a:t>
            </a:r>
            <a:r>
              <a:rPr lang="sk-SK" dirty="0" smtClean="0"/>
              <a:t>  </a:t>
            </a:r>
            <a:endParaRPr lang="en-GB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aim</a:t>
            </a:r>
            <a:r>
              <a:rPr lang="sk-SK" dirty="0" smtClean="0"/>
              <a:t> of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thesis</a:t>
            </a:r>
            <a:r>
              <a:rPr lang="sk-SK" dirty="0" smtClean="0"/>
              <a:t> – </a:t>
            </a:r>
            <a:r>
              <a:rPr lang="sk-SK" dirty="0" err="1" smtClean="0"/>
              <a:t>annotation</a:t>
            </a:r>
            <a:endParaRPr lang="sk-SK" dirty="0" smtClean="0"/>
          </a:p>
          <a:p>
            <a:r>
              <a:rPr lang="sk-SK" dirty="0" err="1" smtClean="0"/>
              <a:t>objectives</a:t>
            </a:r>
            <a:endParaRPr lang="sk-SK" dirty="0" smtClean="0"/>
          </a:p>
          <a:p>
            <a:pPr marL="0" indent="0">
              <a:buNone/>
            </a:pPr>
            <a:r>
              <a:rPr lang="sk-SK" dirty="0"/>
              <a:t> </a:t>
            </a:r>
            <a:r>
              <a:rPr lang="sk-SK" dirty="0" smtClean="0"/>
              <a:t> </a:t>
            </a:r>
            <a:endParaRPr lang="en-GB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2892D-3DAE-458A-A7C5-987DE8A6B76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2281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Theoretical</a:t>
            </a:r>
            <a:r>
              <a:rPr lang="sk-SK" dirty="0" smtClean="0"/>
              <a:t> part </a:t>
            </a:r>
            <a:endParaRPr lang="en-GB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k-SK" dirty="0" err="1" smtClean="0"/>
              <a:t>Theoretical</a:t>
            </a:r>
            <a:r>
              <a:rPr lang="sk-SK" dirty="0" smtClean="0"/>
              <a:t> </a:t>
            </a:r>
            <a:r>
              <a:rPr lang="sk-SK" dirty="0" err="1" smtClean="0"/>
              <a:t>issues</a:t>
            </a:r>
            <a:r>
              <a:rPr lang="sk-SK" dirty="0" smtClean="0"/>
              <a:t> </a:t>
            </a:r>
            <a:endParaRPr lang="sk-SK" dirty="0" smtClean="0"/>
          </a:p>
          <a:p>
            <a:r>
              <a:rPr lang="sk-SK" dirty="0" err="1" smtClean="0"/>
              <a:t>Key</a:t>
            </a:r>
            <a:r>
              <a:rPr lang="sk-SK" dirty="0" smtClean="0"/>
              <a:t> </a:t>
            </a:r>
            <a:r>
              <a:rPr lang="sk-SK" dirty="0" err="1" smtClean="0"/>
              <a:t>terms</a:t>
            </a:r>
            <a:r>
              <a:rPr lang="sk-SK" dirty="0" smtClean="0"/>
              <a:t> </a:t>
            </a:r>
            <a:endParaRPr lang="sk-SK" dirty="0" smtClean="0"/>
          </a:p>
          <a:p>
            <a:r>
              <a:rPr lang="sk-SK" dirty="0" err="1" smtClean="0"/>
              <a:t>Chapters</a:t>
            </a:r>
            <a:r>
              <a:rPr lang="sk-SK" dirty="0" smtClean="0"/>
              <a:t> – </a:t>
            </a:r>
            <a:r>
              <a:rPr lang="sk-SK" dirty="0" err="1" smtClean="0"/>
              <a:t>brief</a:t>
            </a:r>
            <a:r>
              <a:rPr lang="sk-SK" dirty="0" smtClean="0"/>
              <a:t> </a:t>
            </a:r>
            <a:r>
              <a:rPr lang="sk-SK" dirty="0" err="1" smtClean="0"/>
              <a:t>description</a:t>
            </a:r>
            <a:endParaRPr lang="en-GB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2892D-3DAE-458A-A7C5-987DE8A6B76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0196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Methodology</a:t>
            </a:r>
            <a:r>
              <a:rPr lang="sk-SK" dirty="0" smtClean="0"/>
              <a:t> </a:t>
            </a:r>
            <a:endParaRPr lang="en-GB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k-SK" dirty="0" smtClean="0"/>
              <a:t>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k-SK" dirty="0" smtClean="0"/>
              <a:t>    </a:t>
            </a:r>
            <a:r>
              <a:rPr lang="sk-SK" dirty="0" err="1" smtClean="0"/>
              <a:t>Aim</a:t>
            </a:r>
            <a:r>
              <a:rPr lang="sk-SK" dirty="0" smtClean="0"/>
              <a:t> </a:t>
            </a:r>
            <a:endParaRPr lang="sk-SK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sk-SK" dirty="0" smtClean="0"/>
              <a:t>    </a:t>
            </a:r>
            <a:r>
              <a:rPr lang="sk-SK" dirty="0" err="1" smtClean="0"/>
              <a:t>Objectives</a:t>
            </a:r>
            <a:endParaRPr lang="sk-SK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sk-SK" dirty="0" smtClean="0"/>
              <a:t> </a:t>
            </a:r>
            <a:r>
              <a:rPr lang="sk-SK" dirty="0"/>
              <a:t> </a:t>
            </a:r>
            <a:r>
              <a:rPr lang="sk-SK" dirty="0" smtClean="0"/>
              <a:t>  </a:t>
            </a:r>
            <a:r>
              <a:rPr lang="sk-SK" dirty="0" err="1" smtClean="0"/>
              <a:t>Methods</a:t>
            </a:r>
            <a:endParaRPr lang="sk-SK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sk-SK" dirty="0"/>
              <a:t> </a:t>
            </a:r>
            <a:r>
              <a:rPr lang="sk-SK" dirty="0" smtClean="0"/>
              <a:t>   </a:t>
            </a:r>
            <a:r>
              <a:rPr lang="sk-SK" dirty="0" err="1" smtClean="0"/>
              <a:t>Procedure</a:t>
            </a:r>
            <a:endParaRPr lang="sk-SK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sk-SK" dirty="0"/>
              <a:t> </a:t>
            </a:r>
            <a:r>
              <a:rPr lang="sk-SK" dirty="0" smtClean="0"/>
              <a:t>   </a:t>
            </a:r>
            <a:r>
              <a:rPr lang="sk-SK" dirty="0" err="1" smtClean="0"/>
              <a:t>Presentation</a:t>
            </a:r>
            <a:r>
              <a:rPr lang="sk-SK" dirty="0" smtClean="0"/>
              <a:t> of </a:t>
            </a:r>
            <a:r>
              <a:rPr lang="sk-SK" dirty="0" err="1" smtClean="0"/>
              <a:t>research</a:t>
            </a:r>
            <a:r>
              <a:rPr lang="sk-SK" dirty="0" smtClean="0"/>
              <a:t> </a:t>
            </a:r>
            <a:r>
              <a:rPr lang="sk-SK" dirty="0" err="1" smtClean="0"/>
              <a:t>results</a:t>
            </a:r>
            <a:endParaRPr lang="sk-SK" dirty="0" smtClean="0"/>
          </a:p>
          <a:p>
            <a:pPr marL="0" indent="0">
              <a:buNone/>
            </a:pPr>
            <a:r>
              <a:rPr lang="sk-SK" dirty="0"/>
              <a:t> </a:t>
            </a:r>
            <a:r>
              <a:rPr lang="sk-SK" dirty="0" smtClean="0"/>
              <a:t>    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2892D-3DAE-458A-A7C5-987DE8A6B76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2028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Presentation</a:t>
            </a:r>
            <a:r>
              <a:rPr lang="sk-SK" dirty="0" smtClean="0"/>
              <a:t> of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results</a:t>
            </a:r>
            <a:endParaRPr lang="en-GB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 smtClean="0"/>
              <a:t>Analysis</a:t>
            </a:r>
            <a:r>
              <a:rPr lang="sk-SK" dirty="0" smtClean="0"/>
              <a:t> of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research</a:t>
            </a:r>
            <a:r>
              <a:rPr lang="sk-SK" dirty="0" smtClean="0"/>
              <a:t> </a:t>
            </a:r>
            <a:endParaRPr lang="en-GB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2892D-3DAE-458A-A7C5-987DE8A6B76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7731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Evaluation</a:t>
            </a:r>
            <a:r>
              <a:rPr lang="sk-SK" dirty="0" smtClean="0"/>
              <a:t> of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research</a:t>
            </a:r>
            <a:r>
              <a:rPr lang="sk-SK" dirty="0" smtClean="0"/>
              <a:t> </a:t>
            </a:r>
            <a:r>
              <a:rPr lang="sk-SK" dirty="0" err="1" smtClean="0"/>
              <a:t>results</a:t>
            </a:r>
            <a:endParaRPr lang="en-GB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 smtClean="0"/>
              <a:t>Evaluation</a:t>
            </a:r>
            <a:r>
              <a:rPr lang="sk-SK" dirty="0" smtClean="0"/>
              <a:t> of </a:t>
            </a:r>
            <a:r>
              <a:rPr lang="sk-SK" dirty="0" err="1" smtClean="0"/>
              <a:t>the</a:t>
            </a:r>
            <a:r>
              <a:rPr lang="sk-SK" dirty="0"/>
              <a:t> </a:t>
            </a:r>
            <a:r>
              <a:rPr lang="sk-SK" dirty="0" err="1"/>
              <a:t>analysis</a:t>
            </a:r>
            <a:r>
              <a:rPr lang="sk-SK" dirty="0"/>
              <a:t> </a:t>
            </a:r>
            <a:r>
              <a:rPr lang="sk-SK" dirty="0" smtClean="0"/>
              <a:t>of </a:t>
            </a:r>
            <a:r>
              <a:rPr lang="sk-SK" dirty="0" err="1" smtClean="0"/>
              <a:t>research</a:t>
            </a:r>
            <a:r>
              <a:rPr lang="sk-SK" dirty="0" smtClean="0"/>
              <a:t> </a:t>
            </a:r>
            <a:r>
              <a:rPr lang="sk-SK" dirty="0" err="1"/>
              <a:t>results</a:t>
            </a:r>
            <a:endParaRPr lang="en-GB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2892D-3DAE-458A-A7C5-987DE8A6B76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8065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Conclusion</a:t>
            </a:r>
            <a:r>
              <a:rPr lang="sk-SK" dirty="0" smtClean="0"/>
              <a:t>, </a:t>
            </a:r>
            <a:r>
              <a:rPr lang="sk-SK" dirty="0" err="1" smtClean="0"/>
              <a:t>proposals</a:t>
            </a:r>
            <a:r>
              <a:rPr lang="sk-SK" dirty="0" smtClean="0"/>
              <a:t> and </a:t>
            </a:r>
            <a:r>
              <a:rPr lang="sk-SK" dirty="0" err="1" smtClean="0"/>
              <a:t>recommendations</a:t>
            </a:r>
            <a:r>
              <a:rPr lang="sk-SK" dirty="0" smtClean="0"/>
              <a:t> </a:t>
            </a:r>
            <a:endParaRPr lang="en-GB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 smtClean="0"/>
              <a:t>Proposals</a:t>
            </a:r>
            <a:r>
              <a:rPr lang="sk-SK" dirty="0" smtClean="0"/>
              <a:t> and </a:t>
            </a:r>
            <a:r>
              <a:rPr lang="sk-SK" dirty="0" err="1" smtClean="0"/>
              <a:t>recommendations</a:t>
            </a:r>
            <a:endParaRPr lang="sk-SK" dirty="0" smtClean="0"/>
          </a:p>
          <a:p>
            <a:r>
              <a:rPr lang="sk-SK" dirty="0" err="1" smtClean="0"/>
              <a:t>Conclusion</a:t>
            </a:r>
            <a:endParaRPr lang="en-GB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2892D-3DAE-458A-A7C5-987DE8A6B76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000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References</a:t>
            </a:r>
            <a:r>
              <a:rPr lang="sk-SK" dirty="0" smtClean="0"/>
              <a:t> </a:t>
            </a:r>
            <a:endParaRPr lang="en-GB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 smtClean="0"/>
              <a:t>Key</a:t>
            </a:r>
            <a:r>
              <a:rPr lang="sk-SK" dirty="0" smtClean="0"/>
              <a:t> </a:t>
            </a:r>
            <a:r>
              <a:rPr lang="sk-SK" dirty="0" err="1" smtClean="0"/>
              <a:t>resources</a:t>
            </a:r>
            <a:r>
              <a:rPr lang="sk-SK" dirty="0" smtClean="0"/>
              <a:t> </a:t>
            </a:r>
            <a:endParaRPr lang="en-GB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2892D-3DAE-458A-A7C5-987DE8A6B76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993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Vlastné 6">
      <a:dk1>
        <a:srgbClr val="A5A5A5"/>
      </a:dk1>
      <a:lt1>
        <a:sysClr val="window" lastClr="FFFFFF"/>
      </a:lt1>
      <a:dk2>
        <a:srgbClr val="7B7B7B"/>
      </a:dk2>
      <a:lt2>
        <a:srgbClr val="E7E6E6"/>
      </a:lt2>
      <a:accent1>
        <a:srgbClr val="FFC000"/>
      </a:accent1>
      <a:accent2>
        <a:srgbClr val="DBDBDB"/>
      </a:accent2>
      <a:accent3>
        <a:srgbClr val="BFBFBF"/>
      </a:accent3>
      <a:accent4>
        <a:srgbClr val="E6AC26"/>
      </a:accent4>
      <a:accent5>
        <a:srgbClr val="BACD73"/>
      </a:accent5>
      <a:accent6>
        <a:srgbClr val="DBC2DC"/>
      </a:accent6>
      <a:hlink>
        <a:srgbClr val="FFC000"/>
      </a:hlink>
      <a:folHlink>
        <a:srgbClr val="FFFFFF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CDP" id="{9C28A319-622E-4D84-8FF7-D23B57F495B8}" vid="{7EA103E1-81F3-4AA0-BF92-6C96C1AFC8F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ECDP</Template>
  <TotalTime>1370</TotalTime>
  <Words>110</Words>
  <Application>Microsoft Office PowerPoint</Application>
  <PresentationFormat>Širokouhlá</PresentationFormat>
  <Paragraphs>46</Paragraphs>
  <Slides>9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4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Wingdings</vt:lpstr>
      <vt:lpstr>Office Theme</vt:lpstr>
      <vt:lpstr>TITLE OF THE THESIS  </vt:lpstr>
      <vt:lpstr>Outline</vt:lpstr>
      <vt:lpstr>Annotation  </vt:lpstr>
      <vt:lpstr>Theoretical part </vt:lpstr>
      <vt:lpstr>Methodology </vt:lpstr>
      <vt:lpstr>Presentation of the results</vt:lpstr>
      <vt:lpstr>Evaluation of the research results</vt:lpstr>
      <vt:lpstr>Conclusion, proposals and recommendations </vt:lpstr>
      <vt:lpstr>References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Anita</dc:creator>
  <cp:lastModifiedBy>Edita P.</cp:lastModifiedBy>
  <cp:revision>67</cp:revision>
  <dcterms:created xsi:type="dcterms:W3CDTF">2018-06-29T08:40:39Z</dcterms:created>
  <dcterms:modified xsi:type="dcterms:W3CDTF">2020-10-19T16:44:04Z</dcterms:modified>
</cp:coreProperties>
</file>