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3CEBEB-C117-48ED-8896-73AFF5168537}" v="1" dt="2021-04-16T09:16:50.6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ROŠOVÁ, Anežka" userId="S::2776739@ucm.sk::785c625c-a9e5-424e-9708-a576392bad7b" providerId="AD" clId="Web-{0D3CEBEB-C117-48ED-8896-73AFF5168537}"/>
    <pc:docChg chg="modSld">
      <pc:chgData name="BOROŠOVÁ, Anežka" userId="S::2776739@ucm.sk::785c625c-a9e5-424e-9708-a576392bad7b" providerId="AD" clId="Web-{0D3CEBEB-C117-48ED-8896-73AFF5168537}" dt="2021-04-16T09:16:50.633" v="0" actId="1076"/>
      <pc:docMkLst>
        <pc:docMk/>
      </pc:docMkLst>
      <pc:sldChg chg="modSp">
        <pc:chgData name="BOROŠOVÁ, Anežka" userId="S::2776739@ucm.sk::785c625c-a9e5-424e-9708-a576392bad7b" providerId="AD" clId="Web-{0D3CEBEB-C117-48ED-8896-73AFF5168537}" dt="2021-04-16T09:16:50.633" v="0" actId="1076"/>
        <pc:sldMkLst>
          <pc:docMk/>
          <pc:sldMk cId="2060229772" sldId="256"/>
        </pc:sldMkLst>
        <pc:spChg chg="mod">
          <ac:chgData name="BOROŠOVÁ, Anežka" userId="S::2776739@ucm.sk::785c625c-a9e5-424e-9708-a576392bad7b" providerId="AD" clId="Web-{0D3CEBEB-C117-48ED-8896-73AFF5168537}" dt="2021-04-16T09:16:50.633" v="0" actId="1076"/>
          <ac:spMkLst>
            <pc:docMk/>
            <pc:sldMk cId="2060229772" sldId="256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9F207-36DF-405D-B605-4369BD266EEB}" type="datetimeFigureOut">
              <a:rPr lang="sk-SK" smtClean="0"/>
              <a:t>16.4.2021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B8C11-FA43-4F33-85C3-29C08080A0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0256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B1263-BCD0-412D-BF9C-AA3B035BEF9F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FE6ED-686B-4B5A-BEC8-5D27A0DAF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37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26244" y="6199334"/>
            <a:ext cx="402715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45172"/>
            <a:ext cx="9144000" cy="219480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40352"/>
            <a:ext cx="9144000" cy="128146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2008577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454660" y="185419"/>
            <a:ext cx="1635760" cy="1635760"/>
          </a:xfrm>
          <a:prstGeom prst="ellipse">
            <a:avLst/>
          </a:prstGeom>
          <a:solidFill>
            <a:schemeClr val="bg1"/>
          </a:solidFill>
          <a:ln w="403225">
            <a:solidFill>
              <a:srgbClr val="F68D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2006599"/>
            <a:ext cx="12192000" cy="45719"/>
            <a:chOff x="623452" y="1690688"/>
            <a:chExt cx="10945095" cy="83127"/>
          </a:xfrm>
        </p:grpSpPr>
        <p:sp>
          <p:nvSpPr>
            <p:cNvPr id="12" name="Rectangle 11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 userDrawn="1"/>
        </p:nvSpPr>
        <p:spPr>
          <a:xfrm>
            <a:off x="4281393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7" name="Obrázo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43" y="529708"/>
            <a:ext cx="1030993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36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3/4 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414B-76D4-4233-89DE-995F329B8D1B}" type="datetime1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062182" y="1808164"/>
            <a:ext cx="7091362" cy="419096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0" name="Rectangle 9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8669030" y="1808164"/>
            <a:ext cx="2684770" cy="419096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048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3/4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414B-76D4-4233-89DE-995F329B8D1B}" type="datetime1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062182" y="1808163"/>
            <a:ext cx="7091362" cy="4097337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0" name="Rectangle 9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 noChangeAspect="1"/>
          </p:cNvSpPr>
          <p:nvPr>
            <p:ph type="pic" sz="quarter" idx="14"/>
          </p:nvPr>
        </p:nvSpPr>
        <p:spPr>
          <a:xfrm>
            <a:off x="8669030" y="1808163"/>
            <a:ext cx="2684770" cy="19653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Picture Placeholder 17"/>
          <p:cNvSpPr>
            <a:spLocks noGrp="1" noChangeAspect="1"/>
          </p:cNvSpPr>
          <p:nvPr>
            <p:ph type="pic" sz="quarter" idx="15"/>
          </p:nvPr>
        </p:nvSpPr>
        <p:spPr>
          <a:xfrm>
            <a:off x="8669030" y="3936828"/>
            <a:ext cx="2684770" cy="19653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6422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182" y="1825625"/>
            <a:ext cx="10291618" cy="3329477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531F-A93A-4164-ACA9-8B95250E8182}" type="datetime1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0" name="Rectangle 9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125913" y="5335750"/>
            <a:ext cx="7227887" cy="50800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080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B414B-76D4-4233-89DE-995F329B8D1B}" type="datetime1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2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182" y="457200"/>
            <a:ext cx="38781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2266" y="987425"/>
            <a:ext cx="5823121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2182" y="2057400"/>
            <a:ext cx="3878118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517E-822A-4B92-97F9-F582C9832F6D}" type="datetime1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 flipV="1">
            <a:off x="1062182" y="2025966"/>
            <a:ext cx="3878118" cy="45719"/>
            <a:chOff x="623452" y="1690688"/>
            <a:chExt cx="10945095" cy="83127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173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182" y="457200"/>
            <a:ext cx="395258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32266" y="987425"/>
            <a:ext cx="5823121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2182" y="2057400"/>
            <a:ext cx="3952580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BFEE-A325-4B5B-80A6-E98849D2864B}" type="datetime1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 flipV="1">
            <a:off x="1062182" y="2025966"/>
            <a:ext cx="3952580" cy="45719"/>
            <a:chOff x="623452" y="1690688"/>
            <a:chExt cx="10945095" cy="83127"/>
          </a:xfrm>
        </p:grpSpPr>
        <p:sp>
          <p:nvSpPr>
            <p:cNvPr id="17" name="Rectangle 16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693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2182" y="1825625"/>
            <a:ext cx="10291618" cy="4154547"/>
          </a:xfrm>
        </p:spPr>
        <p:txBody>
          <a:bodyPr vert="eaVert"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EF23-025F-4662-B0F8-C9405C91A647}" type="datetime1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0" name="Rectangle 9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464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540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2182" y="365125"/>
            <a:ext cx="7510318" cy="5540375"/>
          </a:xfrm>
        </p:spPr>
        <p:txBody>
          <a:bodyPr vert="eaVert"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6CC0-537A-4DE4-B43A-DBE3C439F7E1}" type="datetime1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7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182" y="1825625"/>
            <a:ext cx="10291618" cy="4154547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531F-A93A-4164-ACA9-8B95250E8182}" type="datetime1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0" name="Rectangle 9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33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355273"/>
            <a:ext cx="10515600" cy="239562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784436"/>
            <a:ext cx="10515600" cy="105961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6770-49F8-49DC-833B-DC1A25C2C61E}" type="datetime1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825500" y="4750899"/>
            <a:ext cx="10521950" cy="45719"/>
            <a:chOff x="623452" y="1690688"/>
            <a:chExt cx="10945095" cy="83127"/>
          </a:xfrm>
        </p:grpSpPr>
        <p:sp>
          <p:nvSpPr>
            <p:cNvPr id="9" name="Rectangle 8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2192000" cy="2235201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Oval 9"/>
          <p:cNvSpPr/>
          <p:nvPr userDrawn="1"/>
        </p:nvSpPr>
        <p:spPr>
          <a:xfrm>
            <a:off x="454660" y="185419"/>
            <a:ext cx="1635760" cy="1635760"/>
          </a:xfrm>
          <a:prstGeom prst="ellipse">
            <a:avLst/>
          </a:prstGeom>
          <a:solidFill>
            <a:schemeClr val="bg1"/>
          </a:solidFill>
          <a:ln w="403225">
            <a:solidFill>
              <a:srgbClr val="F68D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Obrázo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43" y="529708"/>
            <a:ext cx="1030993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47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182" y="1825625"/>
            <a:ext cx="4957618" cy="407987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6182" y="1825625"/>
            <a:ext cx="4957618" cy="407987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21F4-C297-489F-96FD-0F21748DA95E}" type="datetime1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02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182" y="365125"/>
            <a:ext cx="1029320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2182" y="1681163"/>
            <a:ext cx="4935393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2182" y="2505075"/>
            <a:ext cx="4935393" cy="3447732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5688" y="1681163"/>
            <a:ext cx="495969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95688" y="2505075"/>
            <a:ext cx="4959699" cy="3447732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CC56-EA5C-4B4B-8438-6CD4FFEB1F15}" type="datetime1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3" name="Rectangle 12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6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181" y="1825625"/>
            <a:ext cx="3311325" cy="407987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21F4-C297-489F-96FD-0F21748DA95E}" type="datetime1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Content Placeholder 2"/>
          <p:cNvSpPr>
            <a:spLocks noGrp="1"/>
          </p:cNvSpPr>
          <p:nvPr>
            <p:ph sz="half" idx="13"/>
          </p:nvPr>
        </p:nvSpPr>
        <p:spPr>
          <a:xfrm>
            <a:off x="4552328" y="1825625"/>
            <a:ext cx="3311325" cy="407987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4"/>
          </p:nvPr>
        </p:nvSpPr>
        <p:spPr>
          <a:xfrm>
            <a:off x="8042475" y="1825625"/>
            <a:ext cx="3311325" cy="407987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48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182" y="1825626"/>
            <a:ext cx="4957618" cy="1917818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6182" y="1825625"/>
            <a:ext cx="4957618" cy="1917819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21F4-C297-489F-96FD-0F21748DA95E}" type="datetime1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Content Placeholder 2"/>
          <p:cNvSpPr>
            <a:spLocks noGrp="1"/>
          </p:cNvSpPr>
          <p:nvPr>
            <p:ph sz="half" idx="13"/>
          </p:nvPr>
        </p:nvSpPr>
        <p:spPr>
          <a:xfrm>
            <a:off x="1062182" y="3928909"/>
            <a:ext cx="4957618" cy="1917818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14"/>
          </p:nvPr>
        </p:nvSpPr>
        <p:spPr>
          <a:xfrm>
            <a:off x="6396182" y="3933153"/>
            <a:ext cx="4957618" cy="1917819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65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5BBAE-7CDC-45CC-8FCF-EA05B3E7AA81}" type="datetime1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1690688"/>
            <a:ext cx="12192000" cy="45719"/>
            <a:chOff x="623452" y="1690688"/>
            <a:chExt cx="10945095" cy="83127"/>
          </a:xfrm>
        </p:grpSpPr>
        <p:sp>
          <p:nvSpPr>
            <p:cNvPr id="9" name="Rectangle 8"/>
            <p:cNvSpPr/>
            <p:nvPr userDrawn="1"/>
          </p:nvSpPr>
          <p:spPr>
            <a:xfrm>
              <a:off x="623452" y="1690688"/>
              <a:ext cx="2189019" cy="83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812471" y="1690688"/>
              <a:ext cx="2189019" cy="831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5001490" y="1690688"/>
              <a:ext cx="2189019" cy="8312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190509" y="1690688"/>
              <a:ext cx="2189019" cy="8312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9379528" y="1690688"/>
              <a:ext cx="2189019" cy="831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Footer Placeholder 5"/>
          <p:cNvSpPr txBox="1">
            <a:spLocks/>
          </p:cNvSpPr>
          <p:nvPr userDrawn="1"/>
        </p:nvSpPr>
        <p:spPr>
          <a:xfrm>
            <a:off x="8388237" y="1318566"/>
            <a:ext cx="2965563" cy="281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fsv.ucm.sk</a:t>
            </a:r>
            <a:endParaRPr lang="en-US" sz="16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525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82BA-EA90-4AD0-B190-266EA5AD7E4C}" type="datetime1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6721475"/>
            <a:ext cx="12192000" cy="136524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281388" y="6120286"/>
            <a:ext cx="469359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Fakulta sociálnych vied Univerzita sv. Cyrila a Metoda v Trnave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Pracovisko: Bučianska 4/A,</a:t>
            </a:r>
            <a:r>
              <a:rPr lang="sk-SK" sz="14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Trnava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27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2182" y="365125"/>
            <a:ext cx="102916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2182" y="1825625"/>
            <a:ext cx="1029161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2182" y="6300934"/>
            <a:ext cx="25192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B414B-76D4-4233-89DE-995F329B8D1B}" type="datetime1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26244" y="6300934"/>
            <a:ext cx="40271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9030" y="6300934"/>
            <a:ext cx="26847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2892D-3DAE-458A-A7C5-987DE8A6B7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275907"/>
          </a:xfrm>
          <a:prstGeom prst="rect">
            <a:avLst/>
          </a:prstGeom>
          <a:solidFill>
            <a:srgbClr val="F68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ázok 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8" y="550985"/>
            <a:ext cx="975600" cy="95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39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4" r:id="rId6"/>
    <p:sldLayoutId id="2147483663" r:id="rId7"/>
    <p:sldLayoutId id="2147483654" r:id="rId8"/>
    <p:sldLayoutId id="2147483655" r:id="rId9"/>
    <p:sldLayoutId id="2147483662" r:id="rId10"/>
    <p:sldLayoutId id="2147483661" r:id="rId11"/>
    <p:sldLayoutId id="2147483665" r:id="rId12"/>
    <p:sldLayoutId id="2147483660" r:id="rId13"/>
    <p:sldLayoutId id="2147483656" r:id="rId14"/>
    <p:sldLayoutId id="2147483657" r:id="rId15"/>
    <p:sldLayoutId id="2147483658" r:id="rId16"/>
    <p:sldLayoutId id="214748365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68D1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4793" y="2145172"/>
            <a:ext cx="9144000" cy="2194806"/>
          </a:xfrm>
        </p:spPr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892D-3DAE-458A-A7C5-987DE8A6B7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29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lastné 6">
      <a:dk1>
        <a:srgbClr val="A5A5A5"/>
      </a:dk1>
      <a:lt1>
        <a:sysClr val="window" lastClr="FFFFFF"/>
      </a:lt1>
      <a:dk2>
        <a:srgbClr val="7B7B7B"/>
      </a:dk2>
      <a:lt2>
        <a:srgbClr val="E7E6E6"/>
      </a:lt2>
      <a:accent1>
        <a:srgbClr val="FFC000"/>
      </a:accent1>
      <a:accent2>
        <a:srgbClr val="DBDBDB"/>
      </a:accent2>
      <a:accent3>
        <a:srgbClr val="BFBFBF"/>
      </a:accent3>
      <a:accent4>
        <a:srgbClr val="E6AC26"/>
      </a:accent4>
      <a:accent5>
        <a:srgbClr val="BACD73"/>
      </a:accent5>
      <a:accent6>
        <a:srgbClr val="DBC2DC"/>
      </a:accent6>
      <a:hlink>
        <a:srgbClr val="FFC000"/>
      </a:hlink>
      <a:folHlink>
        <a:srgbClr val="FFFFFF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DP" id="{9C28A319-622E-4D84-8FF7-D23B57F495B8}" vid="{7EA103E1-81F3-4AA0-BF92-6C96C1AFC8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147CF346FFEC84D8CCDAE193E1CEC5F" ma:contentTypeVersion="2" ma:contentTypeDescription="Umožňuje vytvoriť nový dokument." ma:contentTypeScope="" ma:versionID="e7bb224a3bf6394fa7f2963585f75cf6">
  <xsd:schema xmlns:xsd="http://www.w3.org/2001/XMLSchema" xmlns:xs="http://www.w3.org/2001/XMLSchema" xmlns:p="http://schemas.microsoft.com/office/2006/metadata/properties" xmlns:ns2="36e1abf0-a4fa-488a-adca-2c78e3d6fc83" targetNamespace="http://schemas.microsoft.com/office/2006/metadata/properties" ma:root="true" ma:fieldsID="3bd3d5bc475c530fa321241734e1e0f3" ns2:_="">
    <xsd:import namespace="36e1abf0-a4fa-488a-adca-2c78e3d6fc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e1abf0-a4fa-488a-adca-2c78e3d6fc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41A6F2-005A-4368-9CB8-36012DADA08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032C7A8-7BC2-4277-9CE3-A0B1D1D093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FDC5B7-F303-44D1-A153-47DCFACE6578}"/>
</file>

<file path=docProps/app.xml><?xml version="1.0" encoding="utf-8"?>
<Properties xmlns="http://schemas.openxmlformats.org/officeDocument/2006/extended-properties" xmlns:vt="http://schemas.openxmlformats.org/officeDocument/2006/docPropsVTypes">
  <Template>ECDP</Template>
  <TotalTime>1304</TotalTime>
  <Words>1</Words>
  <Application>Microsoft Office PowerPoint</Application>
  <PresentationFormat>Širokouhlá</PresentationFormat>
  <Paragraphs>1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Office Theme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</dc:creator>
  <cp:lastModifiedBy>Michal Imrovic</cp:lastModifiedBy>
  <cp:revision>63</cp:revision>
  <dcterms:created xsi:type="dcterms:W3CDTF">2018-06-29T08:40:39Z</dcterms:created>
  <dcterms:modified xsi:type="dcterms:W3CDTF">2021-04-16T09:16:51Z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0x010100E147CF346FFEC84D8CCDAE193E1CEC5F</vt:lpwstr>
  </property>
</Properties>
</file>