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B1263-BCD0-412D-BF9C-AA3B035BEF9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FE6ED-686B-4B5A-BEC8-5D27A0DA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26244" y="6199334"/>
            <a:ext cx="4027155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5172"/>
            <a:ext cx="9144000" cy="2194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0352"/>
            <a:ext cx="9144000" cy="1281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2008577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454660" y="185419"/>
            <a:ext cx="1635760" cy="1635760"/>
          </a:xfrm>
          <a:prstGeom prst="ellipse">
            <a:avLst/>
          </a:prstGeom>
          <a:solidFill>
            <a:schemeClr val="bg1"/>
          </a:solidFill>
          <a:ln w="403225">
            <a:solidFill>
              <a:srgbClr val="F68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2006599"/>
            <a:ext cx="12192000" cy="45719"/>
            <a:chOff x="623452" y="1690688"/>
            <a:chExt cx="10945095" cy="8312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4281393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Obrázo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325" y="532532"/>
            <a:ext cx="1020553" cy="98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/4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2182" y="1808164"/>
            <a:ext cx="7091362" cy="41909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669030" y="1808164"/>
            <a:ext cx="2684770" cy="419096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48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/4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2182" y="1808163"/>
            <a:ext cx="7091362" cy="4097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4"/>
          </p:nvPr>
        </p:nvSpPr>
        <p:spPr>
          <a:xfrm>
            <a:off x="8669030" y="1808163"/>
            <a:ext cx="2684770" cy="1965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9" name="Picture Placeholder 17"/>
          <p:cNvSpPr>
            <a:spLocks noGrp="1" noChangeAspect="1"/>
          </p:cNvSpPr>
          <p:nvPr>
            <p:ph type="pic" sz="quarter" idx="15"/>
          </p:nvPr>
        </p:nvSpPr>
        <p:spPr>
          <a:xfrm>
            <a:off x="8669030" y="3936828"/>
            <a:ext cx="2684770" cy="1965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422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825625"/>
            <a:ext cx="10291618" cy="33294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531F-A93A-4164-ACA9-8B95250E8182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125913" y="5335750"/>
            <a:ext cx="7227887" cy="508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80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457200"/>
            <a:ext cx="38781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266" y="987425"/>
            <a:ext cx="582312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2" y="2057400"/>
            <a:ext cx="38781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517E-822A-4B92-97F9-F582C9832F6D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1062182" y="2025966"/>
            <a:ext cx="3878118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7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457200"/>
            <a:ext cx="395258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2266" y="987425"/>
            <a:ext cx="582312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2" y="2057400"/>
            <a:ext cx="395258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BFEE-A325-4B5B-80A6-E98849D2864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 flipV="1">
            <a:off x="1062182" y="2025966"/>
            <a:ext cx="3952580" cy="45719"/>
            <a:chOff x="623452" y="1690688"/>
            <a:chExt cx="10945095" cy="8312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9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82" y="1825625"/>
            <a:ext cx="10291618" cy="41545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EF23-025F-4662-B0F8-C9405C91A64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64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40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82" y="365125"/>
            <a:ext cx="7510318" cy="554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CC0-537A-4DE4-B43A-DBE3C439F7E1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7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825625"/>
            <a:ext cx="10291618" cy="4154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531F-A93A-4164-ACA9-8B95250E8182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33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55273"/>
            <a:ext cx="10515600" cy="23956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84436"/>
            <a:ext cx="10515600" cy="105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6770-49F8-49DC-833B-DC1A25C2C61E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5500" y="4750899"/>
            <a:ext cx="10521950" cy="45719"/>
            <a:chOff x="623452" y="1690688"/>
            <a:chExt cx="10945095" cy="83127"/>
          </a:xfrm>
        </p:grpSpPr>
        <p:sp>
          <p:nvSpPr>
            <p:cNvPr id="9" name="Rectangle 8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2192000" cy="2235201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9"/>
          <p:cNvSpPr/>
          <p:nvPr userDrawn="1"/>
        </p:nvSpPr>
        <p:spPr>
          <a:xfrm>
            <a:off x="454660" y="185419"/>
            <a:ext cx="1635760" cy="1635760"/>
          </a:xfrm>
          <a:prstGeom prst="ellipse">
            <a:avLst/>
          </a:prstGeom>
          <a:solidFill>
            <a:schemeClr val="bg1"/>
          </a:solidFill>
          <a:ln w="403225">
            <a:solidFill>
              <a:srgbClr val="F68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Obrázok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308" y="558230"/>
            <a:ext cx="1000463" cy="9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7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2" y="1825625"/>
            <a:ext cx="4957618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182" y="1825625"/>
            <a:ext cx="4957618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2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365125"/>
            <a:ext cx="1029320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82" y="1681163"/>
            <a:ext cx="49353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182" y="2505075"/>
            <a:ext cx="4935393" cy="34477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688" y="1681163"/>
            <a:ext cx="49596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5688" y="2505075"/>
            <a:ext cx="4959699" cy="34477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CC56-EA5C-4B4B-8438-6CD4FFEB1F15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1" y="1825625"/>
            <a:ext cx="3311325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3"/>
          </p:nvPr>
        </p:nvSpPr>
        <p:spPr>
          <a:xfrm>
            <a:off x="4552328" y="1825625"/>
            <a:ext cx="3311325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8042475" y="1825625"/>
            <a:ext cx="3311325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8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2" y="1825626"/>
            <a:ext cx="4957618" cy="1917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182" y="1825625"/>
            <a:ext cx="4957618" cy="19178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3"/>
          </p:nvPr>
        </p:nvSpPr>
        <p:spPr>
          <a:xfrm>
            <a:off x="1062182" y="3928909"/>
            <a:ext cx="4957618" cy="1917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14"/>
          </p:nvPr>
        </p:nvSpPr>
        <p:spPr>
          <a:xfrm>
            <a:off x="6396182" y="3933153"/>
            <a:ext cx="4957618" cy="19178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BAE-7CDC-45CC-8FCF-EA05B3E7AA81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9" name="Rectangle 8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2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82BA-EA90-4AD0-B190-266EA5AD7E4C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7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2182" y="365125"/>
            <a:ext cx="102916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82" y="1825625"/>
            <a:ext cx="102916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182" y="6300934"/>
            <a:ext cx="2519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414B-76D4-4233-89DE-995F329B8D1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26244" y="6300934"/>
            <a:ext cx="402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9030" y="6300934"/>
            <a:ext cx="26847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275907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61" y="436722"/>
            <a:ext cx="974669" cy="94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9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4" r:id="rId6"/>
    <p:sldLayoutId id="2147483663" r:id="rId7"/>
    <p:sldLayoutId id="2147483654" r:id="rId8"/>
    <p:sldLayoutId id="2147483655" r:id="rId9"/>
    <p:sldLayoutId id="2147483662" r:id="rId10"/>
    <p:sldLayoutId id="2147483661" r:id="rId11"/>
    <p:sldLayoutId id="2147483665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68D1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Názov záverečnej práce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Meno autora  </a:t>
            </a:r>
            <a:r>
              <a:rPr lang="sk-SK" dirty="0" smtClean="0"/>
              <a:t>a študijný program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2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Štruktúra záverečnej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/>
              <a:t>Teoretická časť </a:t>
            </a:r>
          </a:p>
          <a:p>
            <a:r>
              <a:rPr lang="sk-SK" dirty="0" smtClean="0"/>
              <a:t>Názvy kapitol</a:t>
            </a:r>
          </a:p>
          <a:p>
            <a:pPr marL="0" indent="0">
              <a:buNone/>
            </a:pPr>
            <a:r>
              <a:rPr lang="sk-SK" dirty="0" smtClean="0"/>
              <a:t>Praktická časť</a:t>
            </a:r>
          </a:p>
          <a:p>
            <a:r>
              <a:rPr lang="sk-SK" dirty="0" smtClean="0"/>
              <a:t>Metodika práce </a:t>
            </a:r>
          </a:p>
          <a:p>
            <a:r>
              <a:rPr lang="sk-SK" dirty="0" smtClean="0"/>
              <a:t>Cieľ práce</a:t>
            </a:r>
          </a:p>
          <a:p>
            <a:r>
              <a:rPr lang="sk-SK" dirty="0" smtClean="0"/>
              <a:t>Prezentácia výsledkov výskumu </a:t>
            </a:r>
          </a:p>
          <a:p>
            <a:r>
              <a:rPr lang="sk-SK" dirty="0" smtClean="0"/>
              <a:t>Zhodnotenie výsledkov výskumu</a:t>
            </a:r>
          </a:p>
          <a:p>
            <a:r>
              <a:rPr lang="sk-SK" dirty="0" smtClean="0"/>
              <a:t>Záver – návrhy a odporúčania </a:t>
            </a:r>
          </a:p>
          <a:p>
            <a:pPr marL="0" indent="0">
              <a:buNone/>
            </a:pPr>
            <a:r>
              <a:rPr lang="sk-SK" dirty="0" smtClean="0"/>
              <a:t>Literatúra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8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Anotácia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Cieľ záverečnej práce - zadanie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Teoretická časť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Teoretické </a:t>
            </a:r>
            <a:r>
              <a:rPr lang="sk-SK" dirty="0"/>
              <a:t>východiská </a:t>
            </a:r>
            <a:endParaRPr lang="sk-SK" dirty="0" smtClean="0"/>
          </a:p>
          <a:p>
            <a:r>
              <a:rPr lang="sk-SK" dirty="0" smtClean="0"/>
              <a:t>Kľúčové </a:t>
            </a:r>
            <a:r>
              <a:rPr lang="sk-SK" dirty="0" smtClean="0"/>
              <a:t>termíny </a:t>
            </a:r>
          </a:p>
          <a:p>
            <a:r>
              <a:rPr lang="sk-SK" dirty="0" smtClean="0"/>
              <a:t>Jednotlivé kapitoly </a:t>
            </a:r>
            <a:r>
              <a:rPr lang="sk-SK" dirty="0" smtClean="0"/>
              <a:t>– stručný opis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1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Metodika záverečnej práce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   Cieľ záverečnej </a:t>
            </a:r>
            <a:r>
              <a:rPr lang="sk-SK" dirty="0" smtClean="0"/>
              <a:t>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   </a:t>
            </a:r>
            <a:r>
              <a:rPr lang="sk-SK" dirty="0" smtClean="0"/>
              <a:t>Č</a:t>
            </a:r>
            <a:r>
              <a:rPr lang="sk-SK" dirty="0" smtClean="0"/>
              <a:t>iastkové ciele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</a:t>
            </a: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smtClean="0"/>
              <a:t>Metódy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smtClean="0"/>
              <a:t>Postup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smtClean="0"/>
              <a:t>Prezentovanie </a:t>
            </a:r>
            <a:r>
              <a:rPr lang="sk-SK" dirty="0" smtClean="0"/>
              <a:t>výsledkov výskumu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0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Prezentovanie výsledkov práce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Analýza výsledkov 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Zhodnotenie výsledkov výskumu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Zhodnotenie analýzy výsledkov 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0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Záver, návrhy a odporúčania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Návrhy a odporúčania</a:t>
            </a:r>
          </a:p>
          <a:p>
            <a:r>
              <a:rPr lang="sk-SK" dirty="0"/>
              <a:t>Z</a:t>
            </a:r>
            <a:r>
              <a:rPr lang="sk-SK" dirty="0" smtClean="0"/>
              <a:t>áver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</a:t>
            </a:r>
            <a:r>
              <a:rPr lang="sk-SK" dirty="0" smtClean="0"/>
              <a:t>iteratúra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Najvýznamnejšie zdroje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lastné 6">
      <a:dk1>
        <a:srgbClr val="A5A5A5"/>
      </a:dk1>
      <a:lt1>
        <a:sysClr val="window" lastClr="FFFFFF"/>
      </a:lt1>
      <a:dk2>
        <a:srgbClr val="7B7B7B"/>
      </a:dk2>
      <a:lt2>
        <a:srgbClr val="E7E6E6"/>
      </a:lt2>
      <a:accent1>
        <a:srgbClr val="FFC000"/>
      </a:accent1>
      <a:accent2>
        <a:srgbClr val="DBDBDB"/>
      </a:accent2>
      <a:accent3>
        <a:srgbClr val="BFBFBF"/>
      </a:accent3>
      <a:accent4>
        <a:srgbClr val="E6AC26"/>
      </a:accent4>
      <a:accent5>
        <a:srgbClr val="BACD73"/>
      </a:accent5>
      <a:accent6>
        <a:srgbClr val="DBC2DC"/>
      </a:accent6>
      <a:hlink>
        <a:srgbClr val="FFC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DP" id="{9C28A319-622E-4D84-8FF7-D23B57F495B8}" vid="{7EA103E1-81F3-4AA0-BF92-6C96C1AFC8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ECDP</Template>
  <TotalTime>1355</TotalTime>
  <Words>102</Words>
  <Application>Microsoft Office PowerPoint</Application>
  <PresentationFormat>Širokouhlá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Názov záverečnej práce </vt:lpstr>
      <vt:lpstr>Štruktúra záverečnej práce</vt:lpstr>
      <vt:lpstr>Anotácia </vt:lpstr>
      <vt:lpstr>Teoretická časť </vt:lpstr>
      <vt:lpstr>Metodika záverečnej práce </vt:lpstr>
      <vt:lpstr>Prezentovanie výsledkov práce</vt:lpstr>
      <vt:lpstr>Zhodnotenie výsledkov výskumu</vt:lpstr>
      <vt:lpstr>Záver, návrhy a odporúčania </vt:lpstr>
      <vt:lpstr>Literatúra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Edita P.</cp:lastModifiedBy>
  <cp:revision>62</cp:revision>
  <dcterms:created xsi:type="dcterms:W3CDTF">2018-06-29T08:40:39Z</dcterms:created>
  <dcterms:modified xsi:type="dcterms:W3CDTF">2020-02-15T10:55:02Z</dcterms:modified>
</cp:coreProperties>
</file>